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sldIdLst>
    <p:sldId id="257" r:id="rId4"/>
    <p:sldId id="258" r:id="rId6"/>
    <p:sldId id="263" r:id="rId7"/>
    <p:sldId id="315" r:id="rId8"/>
    <p:sldId id="319" r:id="rId9"/>
    <p:sldId id="316" r:id="rId10"/>
    <p:sldId id="317" r:id="rId11"/>
    <p:sldId id="301" r:id="rId12"/>
    <p:sldId id="302" r:id="rId13"/>
    <p:sldId id="303" r:id="rId14"/>
    <p:sldId id="304" r:id="rId15"/>
    <p:sldId id="320" r:id="rId16"/>
    <p:sldId id="305" r:id="rId17"/>
    <p:sldId id="321" r:id="rId18"/>
    <p:sldId id="322" r:id="rId19"/>
    <p:sldId id="323" r:id="rId20"/>
    <p:sldId id="324" r:id="rId21"/>
    <p:sldId id="326" r:id="rId22"/>
    <p:sldId id="327" r:id="rId23"/>
    <p:sldId id="328" r:id="rId24"/>
    <p:sldId id="260" r:id="rId25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80604020202020204" pitchFamily="34" charset="0"/>
        <a:ea typeface="微软雅黑" pitchFamily="34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80604020202020204" pitchFamily="34" charset="0"/>
      <a:buNone/>
      <a:defRPr b="0" i="0" u="none" kern="1200" baseline="0">
        <a:solidFill>
          <a:schemeClr val="tx1"/>
        </a:solidFill>
        <a:latin typeface="Arial" panose="02080604020202020204" pitchFamily="34" charset="0"/>
        <a:ea typeface="微软雅黑" pitchFamily="34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Arial" panose="02080604020202020204" pitchFamily="34" charset="0"/>
        <a:ea typeface="微软雅黑" pitchFamily="34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80604020202020204" pitchFamily="34" charset="0"/>
      <a:buNone/>
      <a:defRPr b="0" i="0" u="none" kern="1200" baseline="0">
        <a:solidFill>
          <a:schemeClr val="tx1"/>
        </a:solidFill>
        <a:latin typeface="Arial" panose="02080604020202020204" pitchFamily="34" charset="0"/>
        <a:ea typeface="微软雅黑" pitchFamily="34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Arial" panose="02080604020202020204" pitchFamily="34" charset="0"/>
        <a:ea typeface="微软雅黑" pitchFamily="34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Arial" panose="02080604020202020204" pitchFamily="34" charset="0"/>
        <a:ea typeface="微软雅黑" pitchFamily="34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Arial" panose="02080604020202020204" pitchFamily="34" charset="0"/>
        <a:ea typeface="微软雅黑" pitchFamily="34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Arial" panose="02080604020202020204" pitchFamily="34" charset="0"/>
        <a:ea typeface="微软雅黑" pitchFamily="34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Arial" panose="02080604020202020204" pitchFamily="34" charset="0"/>
        <a:ea typeface="微软雅黑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9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1860"/>
    <p:restoredTop sz="94660"/>
  </p:normalViewPr>
  <p:slideViewPr>
    <p:cSldViewPr snapToGrid="0" showGuides="1">
      <p:cViewPr varScale="1">
        <p:scale>
          <a:sx n="73" d="100"/>
          <a:sy n="73" d="100"/>
        </p:scale>
        <p:origin x="78" y="936"/>
      </p:cViewPr>
      <p:guideLst>
        <p:guide orient="horz" pos="2160"/>
        <p:guide pos="28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defRPr sz="1200" noProof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defRPr sz="1200" noProof="1" smtClean="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2292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41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defRPr sz="1200" noProof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defRPr sz="1200" noProof="1" smtClean="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ADE744A-BE7B-4933-835A-2781FBD52D49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81013" y="1279525"/>
            <a:ext cx="6140450" cy="3454400"/>
          </a:xfrm>
          <a:ln>
            <a:miter/>
          </a:ln>
        </p:spPr>
      </p:sp>
      <p:sp>
        <p:nvSpPr>
          <p:cNvPr id="14338" name="备注占位符 2"/>
          <p:cNvSpPr>
            <a:spLocks noGrp="1"/>
          </p:cNvSpPr>
          <p:nvPr>
            <p:ph type="body"/>
          </p:nvPr>
        </p:nvSpPr>
        <p:spPr>
          <a:ln/>
        </p:spPr>
        <p:txBody>
          <a:bodyPr wrap="square" lIns="91440" tIns="45720" rIns="91440" bIns="45720" anchor="t" anchorCtr="0"/>
          <a:p>
            <a:pPr lvl="0" eaLnBrk="1" hangingPunct="1"/>
            <a:endParaRPr lang="zh-CN" altLang="en-US" dirty="0"/>
          </a:p>
        </p:txBody>
      </p:sp>
      <p:sp>
        <p:nvSpPr>
          <p:cNvPr id="16387" name="灯片编号占位符 3"/>
          <p:cNvSpPr txBox="1">
            <a:spLocks noGrp="1" noChangeArrowheads="1"/>
          </p:cNvSpPr>
          <p:nvPr>
            <p:ph type="sldNum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rtlCol="0" anchor="b" anchorCtr="0" compatLnSpc="1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D029A79-A878-43E5-A5A8-3E6A559B954A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zh-CN" altLang="en-US" sz="12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81013" y="1279525"/>
            <a:ext cx="6140450" cy="3454400"/>
          </a:xfrm>
          <a:ln>
            <a:miter/>
          </a:ln>
        </p:spPr>
      </p:sp>
      <p:sp>
        <p:nvSpPr>
          <p:cNvPr id="16386" name="备注占位符 2"/>
          <p:cNvSpPr>
            <a:spLocks noGrp="1"/>
          </p:cNvSpPr>
          <p:nvPr>
            <p:ph type="body"/>
          </p:nvPr>
        </p:nvSpPr>
        <p:spPr>
          <a:ln/>
        </p:spPr>
        <p:txBody>
          <a:bodyPr wrap="square" lIns="91440" tIns="45720" rIns="91440" bIns="45720" anchor="t" anchorCtr="0"/>
          <a:p>
            <a:pPr lvl="0" eaLnBrk="1" hangingPunct="1"/>
            <a:endParaRPr lang="zh-CN" altLang="en-US" dirty="0"/>
          </a:p>
        </p:txBody>
      </p:sp>
      <p:sp>
        <p:nvSpPr>
          <p:cNvPr id="18435" name="灯片编号占位符 3"/>
          <p:cNvSpPr txBox="1">
            <a:spLocks noGrp="1" noChangeArrowheads="1"/>
          </p:cNvSpPr>
          <p:nvPr>
            <p:ph type="sldNum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rtlCol="0" anchor="b" anchorCtr="0" compatLnSpc="1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F91831E-8A92-43D3-B13A-CC1F6996E535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fld>
            <a:endParaRPr kumimoji="0" lang="zh-CN" altLang="en-US" sz="1200" b="0" i="0" u="none" strike="noStrike" kern="1200" cap="none" spc="0" normalizeH="0" baseline="0" noProof="1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81013" y="1279525"/>
            <a:ext cx="6140450" cy="3454400"/>
          </a:xfrm>
          <a:ln>
            <a:miter/>
          </a:ln>
        </p:spPr>
      </p:sp>
      <p:sp>
        <p:nvSpPr>
          <p:cNvPr id="34818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wrap="square" lIns="91440" tIns="45720" rIns="91440" bIns="45720" anchor="t" anchorCtr="0"/>
          <a:p>
            <a:pPr lvl="0" eaLnBrk="1" hangingPunct="1"/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58.xml"/><Relationship Id="rId6" Type="http://schemas.openxmlformats.org/officeDocument/2006/relationships/tags" Target="../tags/tag57.xml"/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7" Type="http://schemas.openxmlformats.org/officeDocument/2006/relationships/tags" Target="../tags/tag78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7" Type="http://schemas.openxmlformats.org/officeDocument/2006/relationships/tags" Target="../tags/tag90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26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32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6"/>
          <p:cNvSpPr/>
          <p:nvPr/>
        </p:nvSpPr>
        <p:spPr>
          <a:xfrm>
            <a:off x="11123613" y="-7937"/>
            <a:ext cx="1068388" cy="1052513"/>
          </a:xfrm>
          <a:custGeom>
            <a:avLst/>
            <a:gdLst>
              <a:gd name="connsiteX0" fmla="*/ 65352 w 1068729"/>
              <a:gd name="connsiteY0" fmla="*/ 0 h 1052118"/>
              <a:gd name="connsiteX1" fmla="*/ 1068729 w 1068729"/>
              <a:gd name="connsiteY1" fmla="*/ 0 h 1052118"/>
              <a:gd name="connsiteX2" fmla="*/ 1068729 w 1068729"/>
              <a:gd name="connsiteY2" fmla="*/ 977750 h 1052118"/>
              <a:gd name="connsiteX3" fmla="*/ 1040113 w 1068729"/>
              <a:gd name="connsiteY3" fmla="*/ 993283 h 1052118"/>
              <a:gd name="connsiteX4" fmla="*/ 748689 w 1068729"/>
              <a:gd name="connsiteY4" fmla="*/ 1052118 h 1052118"/>
              <a:gd name="connsiteX5" fmla="*/ 0 w 1068729"/>
              <a:gd name="connsiteY5" fmla="*/ 303429 h 1052118"/>
              <a:gd name="connsiteX6" fmla="*/ 58836 w 1068729"/>
              <a:gd name="connsiteY6" fmla="*/ 12005 h 1052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8729" h="1052118">
                <a:moveTo>
                  <a:pt x="65352" y="0"/>
                </a:moveTo>
                <a:lnTo>
                  <a:pt x="1068729" y="0"/>
                </a:lnTo>
                <a:lnTo>
                  <a:pt x="1068729" y="977750"/>
                </a:lnTo>
                <a:lnTo>
                  <a:pt x="1040113" y="993283"/>
                </a:lnTo>
                <a:cubicBezTo>
                  <a:pt x="950541" y="1031168"/>
                  <a:pt x="852062" y="1052118"/>
                  <a:pt x="748689" y="1052118"/>
                </a:cubicBezTo>
                <a:cubicBezTo>
                  <a:pt x="335199" y="1052118"/>
                  <a:pt x="0" y="716919"/>
                  <a:pt x="0" y="303429"/>
                </a:cubicBezTo>
                <a:cubicBezTo>
                  <a:pt x="0" y="200056"/>
                  <a:pt x="20950" y="101577"/>
                  <a:pt x="58836" y="1200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椭圆 7"/>
          <p:cNvSpPr/>
          <p:nvPr/>
        </p:nvSpPr>
        <p:spPr>
          <a:xfrm>
            <a:off x="8029575" y="458788"/>
            <a:ext cx="741363" cy="7413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任意多边形: 形状 8"/>
          <p:cNvSpPr/>
          <p:nvPr/>
        </p:nvSpPr>
        <p:spPr>
          <a:xfrm>
            <a:off x="3287713" y="-7937"/>
            <a:ext cx="1457325" cy="584200"/>
          </a:xfrm>
          <a:custGeom>
            <a:avLst/>
            <a:gdLst>
              <a:gd name="connsiteX0" fmla="*/ 0 w 1458561"/>
              <a:gd name="connsiteY0" fmla="*/ 0 h 584280"/>
              <a:gd name="connsiteX1" fmla="*/ 1458561 w 1458561"/>
              <a:gd name="connsiteY1" fmla="*/ 0 h 584280"/>
              <a:gd name="connsiteX2" fmla="*/ 1419134 w 1458561"/>
              <a:gd name="connsiteY2" fmla="*/ 127015 h 584280"/>
              <a:gd name="connsiteX3" fmla="*/ 729281 w 1458561"/>
              <a:gd name="connsiteY3" fmla="*/ 584280 h 584280"/>
              <a:gd name="connsiteX4" fmla="*/ 39427 w 1458561"/>
              <a:gd name="connsiteY4" fmla="*/ 127015 h 584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561" h="584280">
                <a:moveTo>
                  <a:pt x="0" y="0"/>
                </a:moveTo>
                <a:lnTo>
                  <a:pt x="1458561" y="0"/>
                </a:lnTo>
                <a:lnTo>
                  <a:pt x="1419134" y="127015"/>
                </a:lnTo>
                <a:cubicBezTo>
                  <a:pt x="1305477" y="395731"/>
                  <a:pt x="1039398" y="584280"/>
                  <a:pt x="729281" y="584280"/>
                </a:cubicBezTo>
                <a:cubicBezTo>
                  <a:pt x="419163" y="584280"/>
                  <a:pt x="153084" y="395731"/>
                  <a:pt x="39427" y="12701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任意多边形: 形状 9"/>
          <p:cNvSpPr/>
          <p:nvPr/>
        </p:nvSpPr>
        <p:spPr>
          <a:xfrm>
            <a:off x="5199063" y="5929313"/>
            <a:ext cx="1828800" cy="938213"/>
          </a:xfrm>
          <a:custGeom>
            <a:avLst/>
            <a:gdLst>
              <a:gd name="connsiteX0" fmla="*/ 1058486 w 2116971"/>
              <a:gd name="connsiteY0" fmla="*/ 0 h 1086707"/>
              <a:gd name="connsiteX1" fmla="*/ 2116971 w 2116971"/>
              <a:gd name="connsiteY1" fmla="*/ 1058486 h 1086707"/>
              <a:gd name="connsiteX2" fmla="*/ 2114126 w 2116971"/>
              <a:gd name="connsiteY2" fmla="*/ 1086707 h 1086707"/>
              <a:gd name="connsiteX3" fmla="*/ 2845 w 2116971"/>
              <a:gd name="connsiteY3" fmla="*/ 1086707 h 1086707"/>
              <a:gd name="connsiteX4" fmla="*/ 0 w 2116971"/>
              <a:gd name="connsiteY4" fmla="*/ 1058486 h 1086707"/>
              <a:gd name="connsiteX5" fmla="*/ 1058486 w 2116971"/>
              <a:gd name="connsiteY5" fmla="*/ 0 h 1086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6971" h="1086707">
                <a:moveTo>
                  <a:pt x="1058486" y="0"/>
                </a:moveTo>
                <a:cubicBezTo>
                  <a:pt x="1643071" y="0"/>
                  <a:pt x="2116971" y="473900"/>
                  <a:pt x="2116971" y="1058486"/>
                </a:cubicBezTo>
                <a:lnTo>
                  <a:pt x="2114126" y="1086707"/>
                </a:lnTo>
                <a:lnTo>
                  <a:pt x="2845" y="1086707"/>
                </a:lnTo>
                <a:lnTo>
                  <a:pt x="0" y="1058486"/>
                </a:lnTo>
                <a:cubicBezTo>
                  <a:pt x="0" y="473900"/>
                  <a:pt x="473899" y="0"/>
                  <a:pt x="10584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任意多边形: 形状 10"/>
          <p:cNvSpPr/>
          <p:nvPr/>
        </p:nvSpPr>
        <p:spPr>
          <a:xfrm>
            <a:off x="10945813" y="6275388"/>
            <a:ext cx="1036638" cy="593725"/>
          </a:xfrm>
          <a:custGeom>
            <a:avLst/>
            <a:gdLst>
              <a:gd name="connsiteX0" fmla="*/ 517890 w 1035780"/>
              <a:gd name="connsiteY0" fmla="*/ 0 h 593238"/>
              <a:gd name="connsiteX1" fmla="*/ 1035780 w 1035780"/>
              <a:gd name="connsiteY1" fmla="*/ 517890 h 593238"/>
              <a:gd name="connsiteX2" fmla="*/ 1028184 w 1035780"/>
              <a:gd name="connsiteY2" fmla="*/ 593238 h 593238"/>
              <a:gd name="connsiteX3" fmla="*/ 7596 w 1035780"/>
              <a:gd name="connsiteY3" fmla="*/ 593238 h 593238"/>
              <a:gd name="connsiteX4" fmla="*/ 0 w 1035780"/>
              <a:gd name="connsiteY4" fmla="*/ 517890 h 593238"/>
              <a:gd name="connsiteX5" fmla="*/ 517890 w 1035780"/>
              <a:gd name="connsiteY5" fmla="*/ 0 h 59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35780" h="593238">
                <a:moveTo>
                  <a:pt x="517890" y="0"/>
                </a:moveTo>
                <a:cubicBezTo>
                  <a:pt x="803913" y="0"/>
                  <a:pt x="1035780" y="231867"/>
                  <a:pt x="1035780" y="517890"/>
                </a:cubicBezTo>
                <a:lnTo>
                  <a:pt x="1028184" y="593238"/>
                </a:lnTo>
                <a:lnTo>
                  <a:pt x="7596" y="593238"/>
                </a:lnTo>
                <a:lnTo>
                  <a:pt x="0" y="517890"/>
                </a:lnTo>
                <a:cubicBezTo>
                  <a:pt x="0" y="231867"/>
                  <a:pt x="231867" y="0"/>
                  <a:pt x="5178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任意多边形: 形状 11"/>
          <p:cNvSpPr/>
          <p:nvPr/>
        </p:nvSpPr>
        <p:spPr>
          <a:xfrm>
            <a:off x="-19050" y="6184900"/>
            <a:ext cx="787400" cy="673100"/>
          </a:xfrm>
          <a:custGeom>
            <a:avLst/>
            <a:gdLst>
              <a:gd name="connsiteX0" fmla="*/ 269296 w 787186"/>
              <a:gd name="connsiteY0" fmla="*/ 0 h 673570"/>
              <a:gd name="connsiteX1" fmla="*/ 787186 w 787186"/>
              <a:gd name="connsiteY1" fmla="*/ 517890 h 673570"/>
              <a:gd name="connsiteX2" fmla="*/ 776665 w 787186"/>
              <a:gd name="connsiteY2" fmla="*/ 622263 h 673570"/>
              <a:gd name="connsiteX3" fmla="*/ 760738 w 787186"/>
              <a:gd name="connsiteY3" fmla="*/ 673570 h 673570"/>
              <a:gd name="connsiteX4" fmla="*/ 0 w 787186"/>
              <a:gd name="connsiteY4" fmla="*/ 673570 h 673570"/>
              <a:gd name="connsiteX5" fmla="*/ 0 w 787186"/>
              <a:gd name="connsiteY5" fmla="*/ 77450 h 673570"/>
              <a:gd name="connsiteX6" fmla="*/ 67710 w 787186"/>
              <a:gd name="connsiteY6" fmla="*/ 40699 h 673570"/>
              <a:gd name="connsiteX7" fmla="*/ 269296 w 787186"/>
              <a:gd name="connsiteY7" fmla="*/ 0 h 673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7186" h="673570">
                <a:moveTo>
                  <a:pt x="269296" y="0"/>
                </a:moveTo>
                <a:cubicBezTo>
                  <a:pt x="555319" y="0"/>
                  <a:pt x="787186" y="231867"/>
                  <a:pt x="787186" y="517890"/>
                </a:cubicBezTo>
                <a:cubicBezTo>
                  <a:pt x="787186" y="553643"/>
                  <a:pt x="783563" y="588550"/>
                  <a:pt x="776665" y="622263"/>
                </a:cubicBezTo>
                <a:lnTo>
                  <a:pt x="760738" y="673570"/>
                </a:lnTo>
                <a:lnTo>
                  <a:pt x="0" y="673570"/>
                </a:lnTo>
                <a:lnTo>
                  <a:pt x="0" y="77450"/>
                </a:lnTo>
                <a:lnTo>
                  <a:pt x="67710" y="40699"/>
                </a:lnTo>
                <a:cubicBezTo>
                  <a:pt x="129669" y="14492"/>
                  <a:pt x="197790" y="0"/>
                  <a:pt x="2692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KSO_Shape"/>
          <p:cNvSpPr/>
          <p:nvPr/>
        </p:nvSpPr>
        <p:spPr>
          <a:xfrm rot="13141020">
            <a:off x="484188" y="1138238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6" name="KSO_Shape"/>
          <p:cNvSpPr/>
          <p:nvPr/>
        </p:nvSpPr>
        <p:spPr>
          <a:xfrm rot="17100000">
            <a:off x="822325" y="3236913"/>
            <a:ext cx="215900" cy="190500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7" name="KSO_Shape"/>
          <p:cNvSpPr/>
          <p:nvPr/>
        </p:nvSpPr>
        <p:spPr>
          <a:xfrm rot="10154805">
            <a:off x="8432800" y="6116638"/>
            <a:ext cx="314325" cy="27622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8" name="KSO_Shape"/>
          <p:cNvSpPr/>
          <p:nvPr/>
        </p:nvSpPr>
        <p:spPr>
          <a:xfrm rot="11738950">
            <a:off x="10777538" y="2560638"/>
            <a:ext cx="314325" cy="27622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9" name=" 184"/>
          <p:cNvSpPr/>
          <p:nvPr/>
        </p:nvSpPr>
        <p:spPr>
          <a:xfrm>
            <a:off x="727075" y="1936750"/>
            <a:ext cx="936625" cy="9366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49459" y="2343802"/>
            <a:ext cx="6676572" cy="902363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749459" y="3294698"/>
            <a:ext cx="6676572" cy="59055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20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AAD5D86-3C24-4BA4-A391-DA38616BE787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F463475-23D1-455C-A138-12F78BB862EC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3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5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EF45EAA-59EF-4D2C-8DC7-71FF5908977F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5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6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F463475-23D1-455C-A138-12F78BB862EC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6"/>
          <p:cNvSpPr/>
          <p:nvPr/>
        </p:nvSpPr>
        <p:spPr>
          <a:xfrm>
            <a:off x="11123613" y="-7937"/>
            <a:ext cx="1068388" cy="1052513"/>
          </a:xfrm>
          <a:custGeom>
            <a:avLst/>
            <a:gdLst>
              <a:gd name="connsiteX0" fmla="*/ 65352 w 1068729"/>
              <a:gd name="connsiteY0" fmla="*/ 0 h 1052118"/>
              <a:gd name="connsiteX1" fmla="*/ 1068729 w 1068729"/>
              <a:gd name="connsiteY1" fmla="*/ 0 h 1052118"/>
              <a:gd name="connsiteX2" fmla="*/ 1068729 w 1068729"/>
              <a:gd name="connsiteY2" fmla="*/ 977750 h 1052118"/>
              <a:gd name="connsiteX3" fmla="*/ 1040113 w 1068729"/>
              <a:gd name="connsiteY3" fmla="*/ 993283 h 1052118"/>
              <a:gd name="connsiteX4" fmla="*/ 748689 w 1068729"/>
              <a:gd name="connsiteY4" fmla="*/ 1052118 h 1052118"/>
              <a:gd name="connsiteX5" fmla="*/ 0 w 1068729"/>
              <a:gd name="connsiteY5" fmla="*/ 303429 h 1052118"/>
              <a:gd name="connsiteX6" fmla="*/ 58836 w 1068729"/>
              <a:gd name="connsiteY6" fmla="*/ 12005 h 1052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8729" h="1052118">
                <a:moveTo>
                  <a:pt x="65352" y="0"/>
                </a:moveTo>
                <a:lnTo>
                  <a:pt x="1068729" y="0"/>
                </a:lnTo>
                <a:lnTo>
                  <a:pt x="1068729" y="977750"/>
                </a:lnTo>
                <a:lnTo>
                  <a:pt x="1040113" y="993283"/>
                </a:lnTo>
                <a:cubicBezTo>
                  <a:pt x="950541" y="1031168"/>
                  <a:pt x="852062" y="1052118"/>
                  <a:pt x="748689" y="1052118"/>
                </a:cubicBezTo>
                <a:cubicBezTo>
                  <a:pt x="335199" y="1052118"/>
                  <a:pt x="0" y="716919"/>
                  <a:pt x="0" y="303429"/>
                </a:cubicBezTo>
                <a:cubicBezTo>
                  <a:pt x="0" y="200056"/>
                  <a:pt x="20950" y="101577"/>
                  <a:pt x="58836" y="1200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椭圆 7"/>
          <p:cNvSpPr/>
          <p:nvPr/>
        </p:nvSpPr>
        <p:spPr>
          <a:xfrm>
            <a:off x="8029575" y="458788"/>
            <a:ext cx="741363" cy="7413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任意多边形: 形状 8"/>
          <p:cNvSpPr/>
          <p:nvPr/>
        </p:nvSpPr>
        <p:spPr>
          <a:xfrm>
            <a:off x="3287713" y="-7937"/>
            <a:ext cx="1457325" cy="584200"/>
          </a:xfrm>
          <a:custGeom>
            <a:avLst/>
            <a:gdLst>
              <a:gd name="connsiteX0" fmla="*/ 0 w 1458561"/>
              <a:gd name="connsiteY0" fmla="*/ 0 h 584280"/>
              <a:gd name="connsiteX1" fmla="*/ 1458561 w 1458561"/>
              <a:gd name="connsiteY1" fmla="*/ 0 h 584280"/>
              <a:gd name="connsiteX2" fmla="*/ 1419134 w 1458561"/>
              <a:gd name="connsiteY2" fmla="*/ 127015 h 584280"/>
              <a:gd name="connsiteX3" fmla="*/ 729281 w 1458561"/>
              <a:gd name="connsiteY3" fmla="*/ 584280 h 584280"/>
              <a:gd name="connsiteX4" fmla="*/ 39427 w 1458561"/>
              <a:gd name="connsiteY4" fmla="*/ 127015 h 584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561" h="584280">
                <a:moveTo>
                  <a:pt x="0" y="0"/>
                </a:moveTo>
                <a:lnTo>
                  <a:pt x="1458561" y="0"/>
                </a:lnTo>
                <a:lnTo>
                  <a:pt x="1419134" y="127015"/>
                </a:lnTo>
                <a:cubicBezTo>
                  <a:pt x="1305477" y="395731"/>
                  <a:pt x="1039398" y="584280"/>
                  <a:pt x="729281" y="584280"/>
                </a:cubicBezTo>
                <a:cubicBezTo>
                  <a:pt x="419163" y="584280"/>
                  <a:pt x="153084" y="395731"/>
                  <a:pt x="39427" y="12701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任意多边形: 形状 9"/>
          <p:cNvSpPr/>
          <p:nvPr/>
        </p:nvSpPr>
        <p:spPr>
          <a:xfrm>
            <a:off x="5199063" y="5929313"/>
            <a:ext cx="1828800" cy="938213"/>
          </a:xfrm>
          <a:custGeom>
            <a:avLst/>
            <a:gdLst>
              <a:gd name="connsiteX0" fmla="*/ 1058486 w 2116971"/>
              <a:gd name="connsiteY0" fmla="*/ 0 h 1086707"/>
              <a:gd name="connsiteX1" fmla="*/ 2116971 w 2116971"/>
              <a:gd name="connsiteY1" fmla="*/ 1058486 h 1086707"/>
              <a:gd name="connsiteX2" fmla="*/ 2114126 w 2116971"/>
              <a:gd name="connsiteY2" fmla="*/ 1086707 h 1086707"/>
              <a:gd name="connsiteX3" fmla="*/ 2845 w 2116971"/>
              <a:gd name="connsiteY3" fmla="*/ 1086707 h 1086707"/>
              <a:gd name="connsiteX4" fmla="*/ 0 w 2116971"/>
              <a:gd name="connsiteY4" fmla="*/ 1058486 h 1086707"/>
              <a:gd name="connsiteX5" fmla="*/ 1058486 w 2116971"/>
              <a:gd name="connsiteY5" fmla="*/ 0 h 1086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6971" h="1086707">
                <a:moveTo>
                  <a:pt x="1058486" y="0"/>
                </a:moveTo>
                <a:cubicBezTo>
                  <a:pt x="1643071" y="0"/>
                  <a:pt x="2116971" y="473900"/>
                  <a:pt x="2116971" y="1058486"/>
                </a:cubicBezTo>
                <a:lnTo>
                  <a:pt x="2114126" y="1086707"/>
                </a:lnTo>
                <a:lnTo>
                  <a:pt x="2845" y="1086707"/>
                </a:lnTo>
                <a:lnTo>
                  <a:pt x="0" y="1058486"/>
                </a:lnTo>
                <a:cubicBezTo>
                  <a:pt x="0" y="473900"/>
                  <a:pt x="473899" y="0"/>
                  <a:pt x="10584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任意多边形: 形状 10"/>
          <p:cNvSpPr/>
          <p:nvPr/>
        </p:nvSpPr>
        <p:spPr>
          <a:xfrm>
            <a:off x="10945813" y="6275388"/>
            <a:ext cx="1036638" cy="593725"/>
          </a:xfrm>
          <a:custGeom>
            <a:avLst/>
            <a:gdLst>
              <a:gd name="connsiteX0" fmla="*/ 517890 w 1035780"/>
              <a:gd name="connsiteY0" fmla="*/ 0 h 593238"/>
              <a:gd name="connsiteX1" fmla="*/ 1035780 w 1035780"/>
              <a:gd name="connsiteY1" fmla="*/ 517890 h 593238"/>
              <a:gd name="connsiteX2" fmla="*/ 1028184 w 1035780"/>
              <a:gd name="connsiteY2" fmla="*/ 593238 h 593238"/>
              <a:gd name="connsiteX3" fmla="*/ 7596 w 1035780"/>
              <a:gd name="connsiteY3" fmla="*/ 593238 h 593238"/>
              <a:gd name="connsiteX4" fmla="*/ 0 w 1035780"/>
              <a:gd name="connsiteY4" fmla="*/ 517890 h 593238"/>
              <a:gd name="connsiteX5" fmla="*/ 517890 w 1035780"/>
              <a:gd name="connsiteY5" fmla="*/ 0 h 59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35780" h="593238">
                <a:moveTo>
                  <a:pt x="517890" y="0"/>
                </a:moveTo>
                <a:cubicBezTo>
                  <a:pt x="803913" y="0"/>
                  <a:pt x="1035780" y="231867"/>
                  <a:pt x="1035780" y="517890"/>
                </a:cubicBezTo>
                <a:lnTo>
                  <a:pt x="1028184" y="593238"/>
                </a:lnTo>
                <a:lnTo>
                  <a:pt x="7596" y="593238"/>
                </a:lnTo>
                <a:lnTo>
                  <a:pt x="0" y="517890"/>
                </a:lnTo>
                <a:cubicBezTo>
                  <a:pt x="0" y="231867"/>
                  <a:pt x="231867" y="0"/>
                  <a:pt x="5178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任意多边形: 形状 11"/>
          <p:cNvSpPr/>
          <p:nvPr/>
        </p:nvSpPr>
        <p:spPr>
          <a:xfrm>
            <a:off x="-19050" y="6184900"/>
            <a:ext cx="787400" cy="673100"/>
          </a:xfrm>
          <a:custGeom>
            <a:avLst/>
            <a:gdLst>
              <a:gd name="connsiteX0" fmla="*/ 269296 w 787186"/>
              <a:gd name="connsiteY0" fmla="*/ 0 h 673570"/>
              <a:gd name="connsiteX1" fmla="*/ 787186 w 787186"/>
              <a:gd name="connsiteY1" fmla="*/ 517890 h 673570"/>
              <a:gd name="connsiteX2" fmla="*/ 776665 w 787186"/>
              <a:gd name="connsiteY2" fmla="*/ 622263 h 673570"/>
              <a:gd name="connsiteX3" fmla="*/ 760738 w 787186"/>
              <a:gd name="connsiteY3" fmla="*/ 673570 h 673570"/>
              <a:gd name="connsiteX4" fmla="*/ 0 w 787186"/>
              <a:gd name="connsiteY4" fmla="*/ 673570 h 673570"/>
              <a:gd name="connsiteX5" fmla="*/ 0 w 787186"/>
              <a:gd name="connsiteY5" fmla="*/ 77450 h 673570"/>
              <a:gd name="connsiteX6" fmla="*/ 67710 w 787186"/>
              <a:gd name="connsiteY6" fmla="*/ 40699 h 673570"/>
              <a:gd name="connsiteX7" fmla="*/ 269296 w 787186"/>
              <a:gd name="connsiteY7" fmla="*/ 0 h 673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7186" h="673570">
                <a:moveTo>
                  <a:pt x="269296" y="0"/>
                </a:moveTo>
                <a:cubicBezTo>
                  <a:pt x="555319" y="0"/>
                  <a:pt x="787186" y="231867"/>
                  <a:pt x="787186" y="517890"/>
                </a:cubicBezTo>
                <a:cubicBezTo>
                  <a:pt x="787186" y="553643"/>
                  <a:pt x="783563" y="588550"/>
                  <a:pt x="776665" y="622263"/>
                </a:cubicBezTo>
                <a:lnTo>
                  <a:pt x="760738" y="673570"/>
                </a:lnTo>
                <a:lnTo>
                  <a:pt x="0" y="673570"/>
                </a:lnTo>
                <a:lnTo>
                  <a:pt x="0" y="77450"/>
                </a:lnTo>
                <a:lnTo>
                  <a:pt x="67710" y="40699"/>
                </a:lnTo>
                <a:cubicBezTo>
                  <a:pt x="129669" y="14492"/>
                  <a:pt x="197790" y="0"/>
                  <a:pt x="2692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KSO_Shape"/>
          <p:cNvSpPr/>
          <p:nvPr/>
        </p:nvSpPr>
        <p:spPr>
          <a:xfrm rot="13141020">
            <a:off x="484188" y="1138238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6" name="KSO_Shape"/>
          <p:cNvSpPr/>
          <p:nvPr/>
        </p:nvSpPr>
        <p:spPr>
          <a:xfrm rot="17100000">
            <a:off x="822325" y="3236913"/>
            <a:ext cx="215900" cy="190500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7" name="KSO_Shape"/>
          <p:cNvSpPr/>
          <p:nvPr/>
        </p:nvSpPr>
        <p:spPr>
          <a:xfrm rot="10154805">
            <a:off x="8432800" y="6116638"/>
            <a:ext cx="314325" cy="27622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8" name="KSO_Shape"/>
          <p:cNvSpPr/>
          <p:nvPr/>
        </p:nvSpPr>
        <p:spPr>
          <a:xfrm rot="11738950">
            <a:off x="10777538" y="2560638"/>
            <a:ext cx="314325" cy="27622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9" name=" 184"/>
          <p:cNvSpPr/>
          <p:nvPr/>
        </p:nvSpPr>
        <p:spPr>
          <a:xfrm>
            <a:off x="727075" y="1936750"/>
            <a:ext cx="936625" cy="9366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49459" y="2343802"/>
            <a:ext cx="6676572" cy="902363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749459" y="3294698"/>
            <a:ext cx="6676572" cy="59055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20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AAD5D86-3C24-4BA4-A391-DA38616BE787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3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68730" y="276226"/>
            <a:ext cx="9774555" cy="518160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tx1">
                    <a:lumMod val="65000"/>
                    <a:lumOff val="35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76880" y="1716563"/>
            <a:ext cx="10515600" cy="435133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</p:nvPr>
        </p:nvSpPr>
        <p:spPr>
          <a:xfrm>
            <a:off x="1295400" y="802640"/>
            <a:ext cx="5621338" cy="3540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5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13B91FF-047B-49B0-B094-26EBD30C3EEF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4"/>
          </p:nvPr>
        </p:nvSpPr>
        <p:spPr>
          <a:xfrm>
            <a:off x="779835" y="1685925"/>
            <a:ext cx="4513262" cy="3910013"/>
          </a:xfrm>
        </p:spPr>
        <p:txBody>
          <a:bodyPr vert="horz" wrap="square" lIns="91440" tIns="45720" rIns="91440" bIns="45720" numCol="1" anchor="t" anchorCtr="0" compatLnSpc="1"/>
          <a:lstStyle/>
          <a:p>
            <a:pPr marL="228600" marR="0" lvl="0" indent="-22860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/>
          </p:nvPr>
        </p:nvSpPr>
        <p:spPr>
          <a:xfrm>
            <a:off x="6327775" y="2717800"/>
            <a:ext cx="5026025" cy="2878138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6"/>
          </p:nvPr>
        </p:nvSpPr>
        <p:spPr>
          <a:xfrm>
            <a:off x="6327775" y="1685925"/>
            <a:ext cx="5026025" cy="515938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268730" y="276226"/>
            <a:ext cx="9774555" cy="518160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tx1">
                    <a:lumMod val="65000"/>
                    <a:lumOff val="35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1295400" y="802640"/>
            <a:ext cx="5621338" cy="3540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5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55E3745-35B3-400E-965E-0F86C5DDB852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1408113" y="2114550"/>
            <a:ext cx="2681288" cy="2681288"/>
          </a:xfrm>
          <a:prstGeom prst="ellipse">
            <a:avLst/>
          </a:pr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  <a:sym typeface="+mn-ea"/>
            </a:endParaRPr>
          </a:p>
        </p:txBody>
      </p:sp>
      <p:sp>
        <p:nvSpPr>
          <p:cNvPr id="10" name="椭圆 7"/>
          <p:cNvSpPr/>
          <p:nvPr/>
        </p:nvSpPr>
        <p:spPr>
          <a:xfrm>
            <a:off x="1574800" y="2266950"/>
            <a:ext cx="2378075" cy="2376488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762500" y="3602038"/>
            <a:ext cx="494823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9802813" y="3541713"/>
            <a:ext cx="115888" cy="1158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0299700" y="3541713"/>
            <a:ext cx="115888" cy="1158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9967913" y="3541713"/>
            <a:ext cx="115888" cy="1158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0134600" y="3541713"/>
            <a:ext cx="115888" cy="1158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6" name="KSO_Shape"/>
          <p:cNvSpPr/>
          <p:nvPr/>
        </p:nvSpPr>
        <p:spPr>
          <a:xfrm rot="237355">
            <a:off x="2771775" y="2308225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7" name="KSO_Shape"/>
          <p:cNvSpPr/>
          <p:nvPr/>
        </p:nvSpPr>
        <p:spPr>
          <a:xfrm rot="1275228">
            <a:off x="3003550" y="2360613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8" name="KSO_Shape"/>
          <p:cNvSpPr/>
          <p:nvPr/>
        </p:nvSpPr>
        <p:spPr>
          <a:xfrm rot="2175228">
            <a:off x="3209925" y="2478088"/>
            <a:ext cx="193675" cy="171450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9" name="KSO_Shape"/>
          <p:cNvSpPr/>
          <p:nvPr/>
        </p:nvSpPr>
        <p:spPr>
          <a:xfrm rot="3075228">
            <a:off x="3363119" y="2640806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0" name="KSO_Shape"/>
          <p:cNvSpPr/>
          <p:nvPr/>
        </p:nvSpPr>
        <p:spPr>
          <a:xfrm rot="298659" flipH="1" flipV="1">
            <a:off x="2470150" y="4416425"/>
            <a:ext cx="193675" cy="171450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1" name="KSO_Shape"/>
          <p:cNvSpPr/>
          <p:nvPr/>
        </p:nvSpPr>
        <p:spPr>
          <a:xfrm rot="1336532" flipH="1" flipV="1">
            <a:off x="2243138" y="4365625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2" name="KSO_Shape"/>
          <p:cNvSpPr/>
          <p:nvPr/>
        </p:nvSpPr>
        <p:spPr>
          <a:xfrm rot="2236532" flipH="1" flipV="1">
            <a:off x="2039938" y="4243388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3" name="KSO_Shape"/>
          <p:cNvSpPr/>
          <p:nvPr/>
        </p:nvSpPr>
        <p:spPr>
          <a:xfrm rot="3136532" flipH="1" flipV="1">
            <a:off x="1889919" y="4079081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0" y="2895613"/>
            <a:ext cx="4979670" cy="564898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30750" y="3753579"/>
            <a:ext cx="4979670" cy="58110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2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274A6CF-2039-433D-BF28-DB659F88E203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横排四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5" name="椭圆 14"/>
          <p:cNvSpPr/>
          <p:nvPr>
            <p:custDataLst>
              <p:tags r:id="rId8"/>
            </p:custDataLst>
          </p:nvPr>
        </p:nvSpPr>
        <p:spPr>
          <a:xfrm>
            <a:off x="9520238" y="3194050"/>
            <a:ext cx="415925" cy="4159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  <a:sym typeface="+mn-lt"/>
            </a:endParaRPr>
          </a:p>
        </p:txBody>
      </p:sp>
      <p:sp>
        <p:nvSpPr>
          <p:cNvPr id="16" name="椭圆 15"/>
          <p:cNvSpPr/>
          <p:nvPr>
            <p:custDataLst>
              <p:tags r:id="rId9"/>
            </p:custDataLst>
          </p:nvPr>
        </p:nvSpPr>
        <p:spPr>
          <a:xfrm>
            <a:off x="2160588" y="3157538"/>
            <a:ext cx="415925" cy="4159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  <a:sym typeface="+mn-lt"/>
            </a:endParaRPr>
          </a:p>
        </p:txBody>
      </p:sp>
      <p:sp>
        <p:nvSpPr>
          <p:cNvPr id="46" name="文本占位符 45"/>
          <p:cNvSpPr>
            <a:spLocks noGrp="1"/>
          </p:cNvSpPr>
          <p:nvPr>
            <p:ph type="body" sz="quarter" idx="14"/>
          </p:nvPr>
        </p:nvSpPr>
        <p:spPr>
          <a:xfrm>
            <a:off x="1785938" y="1727200"/>
            <a:ext cx="8610600" cy="592138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 smtClean="0"/>
          </a:p>
        </p:txBody>
      </p:sp>
      <p:sp>
        <p:nvSpPr>
          <p:cNvPr id="48" name="图片占位符 47"/>
          <p:cNvSpPr>
            <a:spLocks noGrp="1"/>
          </p:cNvSpPr>
          <p:nvPr>
            <p:ph type="pic" sz="quarter" idx="15"/>
          </p:nvPr>
        </p:nvSpPr>
        <p:spPr>
          <a:xfrm>
            <a:off x="1373135" y="2541905"/>
            <a:ext cx="1985380" cy="202438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28600" marR="0" lvl="0" indent="-22860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49" name="图片占位符 47"/>
          <p:cNvSpPr>
            <a:spLocks noGrp="1"/>
          </p:cNvSpPr>
          <p:nvPr>
            <p:ph type="pic" sz="quarter" idx="16"/>
          </p:nvPr>
        </p:nvSpPr>
        <p:spPr>
          <a:xfrm>
            <a:off x="3796797" y="2541905"/>
            <a:ext cx="1985380" cy="202438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28600" marR="0" lvl="0" indent="-22860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50" name="图片占位符 47"/>
          <p:cNvSpPr>
            <a:spLocks noGrp="1"/>
          </p:cNvSpPr>
          <p:nvPr>
            <p:ph type="pic" sz="quarter" idx="17"/>
          </p:nvPr>
        </p:nvSpPr>
        <p:spPr>
          <a:xfrm>
            <a:off x="6215697" y="2541905"/>
            <a:ext cx="1985380" cy="202438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28600" marR="0" lvl="0" indent="-22860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51" name="图片占位符 47"/>
          <p:cNvSpPr>
            <a:spLocks noGrp="1"/>
          </p:cNvSpPr>
          <p:nvPr>
            <p:ph type="pic" sz="quarter" idx="18"/>
          </p:nvPr>
        </p:nvSpPr>
        <p:spPr>
          <a:xfrm>
            <a:off x="8634597" y="2541905"/>
            <a:ext cx="1985380" cy="202438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28600" marR="0" lvl="0" indent="-22860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53" name="文本占位符 52"/>
          <p:cNvSpPr>
            <a:spLocks noGrp="1"/>
          </p:cNvSpPr>
          <p:nvPr>
            <p:ph type="body" sz="quarter" idx="19"/>
          </p:nvPr>
        </p:nvSpPr>
        <p:spPr>
          <a:xfrm>
            <a:off x="1295082" y="4583112"/>
            <a:ext cx="2138363" cy="461963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4" name="文本占位符 52"/>
          <p:cNvSpPr>
            <a:spLocks noGrp="1"/>
          </p:cNvSpPr>
          <p:nvPr>
            <p:ph type="body" sz="quarter" idx="20"/>
          </p:nvPr>
        </p:nvSpPr>
        <p:spPr>
          <a:xfrm>
            <a:off x="3720305" y="4583112"/>
            <a:ext cx="2138363" cy="461963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5" name="文本占位符 52"/>
          <p:cNvSpPr>
            <a:spLocks noGrp="1"/>
          </p:cNvSpPr>
          <p:nvPr>
            <p:ph type="body" sz="quarter" idx="21"/>
          </p:nvPr>
        </p:nvSpPr>
        <p:spPr>
          <a:xfrm>
            <a:off x="6139205" y="4583112"/>
            <a:ext cx="2138363" cy="461963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6" name="文本占位符 52"/>
          <p:cNvSpPr>
            <a:spLocks noGrp="1"/>
          </p:cNvSpPr>
          <p:nvPr>
            <p:ph type="body" sz="quarter" idx="22"/>
          </p:nvPr>
        </p:nvSpPr>
        <p:spPr>
          <a:xfrm>
            <a:off x="8558105" y="4583112"/>
            <a:ext cx="2138363" cy="461963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8" name="文本占位符 57"/>
          <p:cNvSpPr>
            <a:spLocks noGrp="1"/>
          </p:cNvSpPr>
          <p:nvPr>
            <p:ph type="body" sz="quarter" idx="23"/>
          </p:nvPr>
        </p:nvSpPr>
        <p:spPr>
          <a:xfrm>
            <a:off x="1295081" y="5062538"/>
            <a:ext cx="2138363" cy="1138237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9" name="文本占位符 57"/>
          <p:cNvSpPr>
            <a:spLocks noGrp="1"/>
          </p:cNvSpPr>
          <p:nvPr>
            <p:ph type="body" sz="quarter" idx="24"/>
          </p:nvPr>
        </p:nvSpPr>
        <p:spPr>
          <a:xfrm>
            <a:off x="3720305" y="5062538"/>
            <a:ext cx="2138363" cy="1138237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0" name="文本占位符 57"/>
          <p:cNvSpPr>
            <a:spLocks noGrp="1"/>
          </p:cNvSpPr>
          <p:nvPr>
            <p:ph type="body" sz="quarter" idx="25"/>
          </p:nvPr>
        </p:nvSpPr>
        <p:spPr>
          <a:xfrm>
            <a:off x="6139205" y="5062538"/>
            <a:ext cx="2138363" cy="1138237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1" name="文本占位符 57"/>
          <p:cNvSpPr>
            <a:spLocks noGrp="1"/>
          </p:cNvSpPr>
          <p:nvPr>
            <p:ph type="body" sz="quarter" idx="26"/>
          </p:nvPr>
        </p:nvSpPr>
        <p:spPr>
          <a:xfrm>
            <a:off x="8558105" y="5045075"/>
            <a:ext cx="2138363" cy="1138237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268730" y="276226"/>
            <a:ext cx="9774555" cy="518160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tx1">
                    <a:lumMod val="65000"/>
                    <a:lumOff val="35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1295400" y="802640"/>
            <a:ext cx="5621338" cy="3540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7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F1EAB8-8C6B-4AAB-B5C9-A2490FF51645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3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1268730" y="276226"/>
            <a:ext cx="9774555" cy="518160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tx1">
                    <a:lumMod val="65000"/>
                    <a:lumOff val="35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</p:nvPr>
        </p:nvSpPr>
        <p:spPr>
          <a:xfrm>
            <a:off x="1295400" y="802640"/>
            <a:ext cx="5621338" cy="3540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5" name="日期占位符 4"/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7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5880878-4589-40F7-B911-C33EAC1E67D4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5"/>
          <p:cNvSpPr/>
          <p:nvPr/>
        </p:nvSpPr>
        <p:spPr>
          <a:xfrm>
            <a:off x="11123613" y="-7937"/>
            <a:ext cx="1068388" cy="1052513"/>
          </a:xfrm>
          <a:custGeom>
            <a:avLst/>
            <a:gdLst>
              <a:gd name="connsiteX0" fmla="*/ 65352 w 1068729"/>
              <a:gd name="connsiteY0" fmla="*/ 0 h 1052118"/>
              <a:gd name="connsiteX1" fmla="*/ 1068729 w 1068729"/>
              <a:gd name="connsiteY1" fmla="*/ 0 h 1052118"/>
              <a:gd name="connsiteX2" fmla="*/ 1068729 w 1068729"/>
              <a:gd name="connsiteY2" fmla="*/ 977750 h 1052118"/>
              <a:gd name="connsiteX3" fmla="*/ 1040113 w 1068729"/>
              <a:gd name="connsiteY3" fmla="*/ 993283 h 1052118"/>
              <a:gd name="connsiteX4" fmla="*/ 748689 w 1068729"/>
              <a:gd name="connsiteY4" fmla="*/ 1052118 h 1052118"/>
              <a:gd name="connsiteX5" fmla="*/ 0 w 1068729"/>
              <a:gd name="connsiteY5" fmla="*/ 303429 h 1052118"/>
              <a:gd name="connsiteX6" fmla="*/ 58836 w 1068729"/>
              <a:gd name="connsiteY6" fmla="*/ 12005 h 1052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8729" h="1052118">
                <a:moveTo>
                  <a:pt x="65352" y="0"/>
                </a:moveTo>
                <a:lnTo>
                  <a:pt x="1068729" y="0"/>
                </a:lnTo>
                <a:lnTo>
                  <a:pt x="1068729" y="977750"/>
                </a:lnTo>
                <a:lnTo>
                  <a:pt x="1040113" y="993283"/>
                </a:lnTo>
                <a:cubicBezTo>
                  <a:pt x="950541" y="1031168"/>
                  <a:pt x="852062" y="1052118"/>
                  <a:pt x="748689" y="1052118"/>
                </a:cubicBezTo>
                <a:cubicBezTo>
                  <a:pt x="335199" y="1052118"/>
                  <a:pt x="0" y="716919"/>
                  <a:pt x="0" y="303429"/>
                </a:cubicBezTo>
                <a:cubicBezTo>
                  <a:pt x="0" y="200056"/>
                  <a:pt x="20950" y="101577"/>
                  <a:pt x="58836" y="1200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357313" y="1363663"/>
            <a:ext cx="1497013" cy="149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任意多边形: 形状 7"/>
          <p:cNvSpPr/>
          <p:nvPr/>
        </p:nvSpPr>
        <p:spPr>
          <a:xfrm>
            <a:off x="8089900" y="-7937"/>
            <a:ext cx="1047750" cy="420688"/>
          </a:xfrm>
          <a:custGeom>
            <a:avLst/>
            <a:gdLst>
              <a:gd name="connsiteX0" fmla="*/ 0 w 1458561"/>
              <a:gd name="connsiteY0" fmla="*/ 0 h 584280"/>
              <a:gd name="connsiteX1" fmla="*/ 1458561 w 1458561"/>
              <a:gd name="connsiteY1" fmla="*/ 0 h 584280"/>
              <a:gd name="connsiteX2" fmla="*/ 1419134 w 1458561"/>
              <a:gd name="connsiteY2" fmla="*/ 127015 h 584280"/>
              <a:gd name="connsiteX3" fmla="*/ 729281 w 1458561"/>
              <a:gd name="connsiteY3" fmla="*/ 584280 h 584280"/>
              <a:gd name="connsiteX4" fmla="*/ 39427 w 1458561"/>
              <a:gd name="connsiteY4" fmla="*/ 127015 h 584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561" h="584280">
                <a:moveTo>
                  <a:pt x="0" y="0"/>
                </a:moveTo>
                <a:lnTo>
                  <a:pt x="1458561" y="0"/>
                </a:lnTo>
                <a:lnTo>
                  <a:pt x="1419134" y="127015"/>
                </a:lnTo>
                <a:cubicBezTo>
                  <a:pt x="1305477" y="395731"/>
                  <a:pt x="1039398" y="584280"/>
                  <a:pt x="729281" y="584280"/>
                </a:cubicBezTo>
                <a:cubicBezTo>
                  <a:pt x="419163" y="584280"/>
                  <a:pt x="153084" y="395731"/>
                  <a:pt x="39427" y="12701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任意多边形: 形状 8"/>
          <p:cNvSpPr/>
          <p:nvPr/>
        </p:nvSpPr>
        <p:spPr>
          <a:xfrm>
            <a:off x="4592638" y="5781675"/>
            <a:ext cx="2116138" cy="1087438"/>
          </a:xfrm>
          <a:custGeom>
            <a:avLst/>
            <a:gdLst>
              <a:gd name="connsiteX0" fmla="*/ 1058486 w 2116971"/>
              <a:gd name="connsiteY0" fmla="*/ 0 h 1086707"/>
              <a:gd name="connsiteX1" fmla="*/ 2116971 w 2116971"/>
              <a:gd name="connsiteY1" fmla="*/ 1058486 h 1086707"/>
              <a:gd name="connsiteX2" fmla="*/ 2114126 w 2116971"/>
              <a:gd name="connsiteY2" fmla="*/ 1086707 h 1086707"/>
              <a:gd name="connsiteX3" fmla="*/ 2845 w 2116971"/>
              <a:gd name="connsiteY3" fmla="*/ 1086707 h 1086707"/>
              <a:gd name="connsiteX4" fmla="*/ 0 w 2116971"/>
              <a:gd name="connsiteY4" fmla="*/ 1058486 h 1086707"/>
              <a:gd name="connsiteX5" fmla="*/ 1058486 w 2116971"/>
              <a:gd name="connsiteY5" fmla="*/ 0 h 1086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6971" h="1086707">
                <a:moveTo>
                  <a:pt x="1058486" y="0"/>
                </a:moveTo>
                <a:cubicBezTo>
                  <a:pt x="1643071" y="0"/>
                  <a:pt x="2116971" y="473900"/>
                  <a:pt x="2116971" y="1058486"/>
                </a:cubicBezTo>
                <a:lnTo>
                  <a:pt x="2114126" y="1086707"/>
                </a:lnTo>
                <a:lnTo>
                  <a:pt x="2845" y="1086707"/>
                </a:lnTo>
                <a:lnTo>
                  <a:pt x="0" y="1058486"/>
                </a:lnTo>
                <a:cubicBezTo>
                  <a:pt x="0" y="473900"/>
                  <a:pt x="473899" y="0"/>
                  <a:pt x="10584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任意多边形: 形状 9"/>
          <p:cNvSpPr/>
          <p:nvPr/>
        </p:nvSpPr>
        <p:spPr>
          <a:xfrm>
            <a:off x="10945813" y="6275388"/>
            <a:ext cx="1036638" cy="593725"/>
          </a:xfrm>
          <a:custGeom>
            <a:avLst/>
            <a:gdLst>
              <a:gd name="connsiteX0" fmla="*/ 517890 w 1035780"/>
              <a:gd name="connsiteY0" fmla="*/ 0 h 593238"/>
              <a:gd name="connsiteX1" fmla="*/ 1035780 w 1035780"/>
              <a:gd name="connsiteY1" fmla="*/ 517890 h 593238"/>
              <a:gd name="connsiteX2" fmla="*/ 1028184 w 1035780"/>
              <a:gd name="connsiteY2" fmla="*/ 593238 h 593238"/>
              <a:gd name="connsiteX3" fmla="*/ 7596 w 1035780"/>
              <a:gd name="connsiteY3" fmla="*/ 593238 h 593238"/>
              <a:gd name="connsiteX4" fmla="*/ 0 w 1035780"/>
              <a:gd name="connsiteY4" fmla="*/ 517890 h 593238"/>
              <a:gd name="connsiteX5" fmla="*/ 517890 w 1035780"/>
              <a:gd name="connsiteY5" fmla="*/ 0 h 59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35780" h="593238">
                <a:moveTo>
                  <a:pt x="517890" y="0"/>
                </a:moveTo>
                <a:cubicBezTo>
                  <a:pt x="803913" y="0"/>
                  <a:pt x="1035780" y="231867"/>
                  <a:pt x="1035780" y="517890"/>
                </a:cubicBezTo>
                <a:lnTo>
                  <a:pt x="1028184" y="593238"/>
                </a:lnTo>
                <a:lnTo>
                  <a:pt x="7596" y="593238"/>
                </a:lnTo>
                <a:lnTo>
                  <a:pt x="0" y="517890"/>
                </a:lnTo>
                <a:cubicBezTo>
                  <a:pt x="0" y="231867"/>
                  <a:pt x="231867" y="0"/>
                  <a:pt x="5178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任意多边形: 形状 10"/>
          <p:cNvSpPr/>
          <p:nvPr/>
        </p:nvSpPr>
        <p:spPr>
          <a:xfrm>
            <a:off x="-19050" y="6184900"/>
            <a:ext cx="787400" cy="673100"/>
          </a:xfrm>
          <a:custGeom>
            <a:avLst/>
            <a:gdLst>
              <a:gd name="connsiteX0" fmla="*/ 269296 w 787186"/>
              <a:gd name="connsiteY0" fmla="*/ 0 h 673570"/>
              <a:gd name="connsiteX1" fmla="*/ 787186 w 787186"/>
              <a:gd name="connsiteY1" fmla="*/ 517890 h 673570"/>
              <a:gd name="connsiteX2" fmla="*/ 776665 w 787186"/>
              <a:gd name="connsiteY2" fmla="*/ 622263 h 673570"/>
              <a:gd name="connsiteX3" fmla="*/ 760738 w 787186"/>
              <a:gd name="connsiteY3" fmla="*/ 673570 h 673570"/>
              <a:gd name="connsiteX4" fmla="*/ 0 w 787186"/>
              <a:gd name="connsiteY4" fmla="*/ 673570 h 673570"/>
              <a:gd name="connsiteX5" fmla="*/ 0 w 787186"/>
              <a:gd name="connsiteY5" fmla="*/ 77450 h 673570"/>
              <a:gd name="connsiteX6" fmla="*/ 67710 w 787186"/>
              <a:gd name="connsiteY6" fmla="*/ 40699 h 673570"/>
              <a:gd name="connsiteX7" fmla="*/ 269296 w 787186"/>
              <a:gd name="connsiteY7" fmla="*/ 0 h 673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7186" h="673570">
                <a:moveTo>
                  <a:pt x="269296" y="0"/>
                </a:moveTo>
                <a:cubicBezTo>
                  <a:pt x="555319" y="0"/>
                  <a:pt x="787186" y="231867"/>
                  <a:pt x="787186" y="517890"/>
                </a:cubicBezTo>
                <a:cubicBezTo>
                  <a:pt x="787186" y="553643"/>
                  <a:pt x="783563" y="588550"/>
                  <a:pt x="776665" y="622263"/>
                </a:cubicBezTo>
                <a:lnTo>
                  <a:pt x="760738" y="673570"/>
                </a:lnTo>
                <a:lnTo>
                  <a:pt x="0" y="673570"/>
                </a:lnTo>
                <a:lnTo>
                  <a:pt x="0" y="77450"/>
                </a:lnTo>
                <a:lnTo>
                  <a:pt x="67710" y="40699"/>
                </a:lnTo>
                <a:cubicBezTo>
                  <a:pt x="129669" y="14492"/>
                  <a:pt x="197790" y="0"/>
                  <a:pt x="2692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KSO_Shape"/>
          <p:cNvSpPr/>
          <p:nvPr/>
        </p:nvSpPr>
        <p:spPr>
          <a:xfrm rot="10154805">
            <a:off x="9918700" y="4903788"/>
            <a:ext cx="314325" cy="27622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6" name="KSO_Shape"/>
          <p:cNvSpPr/>
          <p:nvPr/>
        </p:nvSpPr>
        <p:spPr>
          <a:xfrm rot="10154805">
            <a:off x="8661400" y="2400300"/>
            <a:ext cx="314325" cy="27622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7" name="KSO_Shape"/>
          <p:cNvSpPr/>
          <p:nvPr/>
        </p:nvSpPr>
        <p:spPr>
          <a:xfrm rot="13326744">
            <a:off x="1309688" y="4641850"/>
            <a:ext cx="628650" cy="55403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8" name="KSO_Shape"/>
          <p:cNvSpPr/>
          <p:nvPr/>
        </p:nvSpPr>
        <p:spPr>
          <a:xfrm rot="6300000">
            <a:off x="5813425" y="893763"/>
            <a:ext cx="563563" cy="4968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47925" y="2592718"/>
            <a:ext cx="7296150" cy="1442383"/>
          </a:xfrm>
        </p:spPr>
        <p:txBody>
          <a:bodyPr>
            <a:normAutofit/>
          </a:bodyPr>
          <a:lstStyle>
            <a:lvl1pPr algn="ctr">
              <a:defRPr sz="8000" b="1">
                <a:solidFill>
                  <a:schemeClr val="accent5"/>
                </a:solidFill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19" name="日期占位符 2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1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4D3A64F-A1C2-41F5-8964-323B7920FA06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3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68730" y="276226"/>
            <a:ext cx="9774555" cy="518160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tx1">
                    <a:lumMod val="65000"/>
                    <a:lumOff val="35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76880" y="1716563"/>
            <a:ext cx="10515600" cy="435133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</p:nvPr>
        </p:nvSpPr>
        <p:spPr>
          <a:xfrm>
            <a:off x="1295400" y="802640"/>
            <a:ext cx="5621338" cy="3540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5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13B91FF-047B-49B0-B094-26EBD30C3EEF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3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268730" y="276226"/>
            <a:ext cx="9774555" cy="518160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tx1">
                    <a:lumMod val="65000"/>
                    <a:lumOff val="35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3"/>
          </p:nvPr>
        </p:nvSpPr>
        <p:spPr>
          <a:xfrm>
            <a:off x="1295400" y="802640"/>
            <a:ext cx="5621338" cy="3540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5" name="日期占位符 6"/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页脚占位符 7"/>
          <p:cNvSpPr>
            <a:spLocks noGrp="1"/>
          </p:cNvSpPr>
          <p:nvPr>
            <p:ph type="ftr" sz="quarter" idx="2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7" name="灯片编号占位符 8"/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0AD9F6D-D14B-497B-B0CC-3620E37B1E2B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3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None/>
              <a:defRPr/>
            </a:pPr>
            <a:endParaRPr kumimoji="0" lang="zh-CN" altLang="en-US" sz="3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15" name="日期占位符 4"/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页脚占位符 5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dirty="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7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201A40A-D282-4AB0-A159-AE861D87E893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F463475-23D1-455C-A138-12F78BB862EC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3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5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EF45EAA-59EF-4D2C-8DC7-71FF5908977F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5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6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F463475-23D1-455C-A138-12F78BB862EC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4"/>
          </p:nvPr>
        </p:nvSpPr>
        <p:spPr>
          <a:xfrm>
            <a:off x="779835" y="1685925"/>
            <a:ext cx="4513262" cy="3910013"/>
          </a:xfrm>
        </p:spPr>
        <p:txBody>
          <a:bodyPr vert="horz" wrap="square" lIns="91440" tIns="45720" rIns="91440" bIns="45720" numCol="1" anchor="t" anchorCtr="0" compatLnSpc="1"/>
          <a:lstStyle/>
          <a:p>
            <a:pPr marL="228600" marR="0" lvl="0" indent="-22860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/>
          </p:nvPr>
        </p:nvSpPr>
        <p:spPr>
          <a:xfrm>
            <a:off x="6327775" y="2717800"/>
            <a:ext cx="5026025" cy="2878138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6"/>
          </p:nvPr>
        </p:nvSpPr>
        <p:spPr>
          <a:xfrm>
            <a:off x="6327775" y="1685925"/>
            <a:ext cx="5026025" cy="515938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268730" y="276226"/>
            <a:ext cx="9774555" cy="518160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tx1">
                    <a:lumMod val="65000"/>
                    <a:lumOff val="35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1295400" y="802640"/>
            <a:ext cx="5621338" cy="3540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5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55E3745-35B3-400E-965E-0F86C5DDB852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1408113" y="2114550"/>
            <a:ext cx="2681288" cy="2681288"/>
          </a:xfrm>
          <a:prstGeom prst="ellipse">
            <a:avLst/>
          </a:pr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  <a:sym typeface="+mn-ea"/>
            </a:endParaRPr>
          </a:p>
        </p:txBody>
      </p:sp>
      <p:sp>
        <p:nvSpPr>
          <p:cNvPr id="10" name="椭圆 7"/>
          <p:cNvSpPr/>
          <p:nvPr/>
        </p:nvSpPr>
        <p:spPr>
          <a:xfrm>
            <a:off x="1574800" y="2266950"/>
            <a:ext cx="2378075" cy="2376488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762500" y="3602038"/>
            <a:ext cx="4948238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9802813" y="3541713"/>
            <a:ext cx="115888" cy="1158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0299700" y="3541713"/>
            <a:ext cx="115888" cy="1158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9967913" y="3541713"/>
            <a:ext cx="115888" cy="1158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0134600" y="3541713"/>
            <a:ext cx="115888" cy="1158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6" name="KSO_Shape"/>
          <p:cNvSpPr/>
          <p:nvPr/>
        </p:nvSpPr>
        <p:spPr>
          <a:xfrm rot="237355">
            <a:off x="2771775" y="2308225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7" name="KSO_Shape"/>
          <p:cNvSpPr/>
          <p:nvPr/>
        </p:nvSpPr>
        <p:spPr>
          <a:xfrm rot="1275228">
            <a:off x="3003550" y="2360613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8" name="KSO_Shape"/>
          <p:cNvSpPr/>
          <p:nvPr/>
        </p:nvSpPr>
        <p:spPr>
          <a:xfrm rot="2175228">
            <a:off x="3209925" y="2478088"/>
            <a:ext cx="193675" cy="171450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9" name="KSO_Shape"/>
          <p:cNvSpPr/>
          <p:nvPr/>
        </p:nvSpPr>
        <p:spPr>
          <a:xfrm rot="3075228">
            <a:off x="3363119" y="2640806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0" name="KSO_Shape"/>
          <p:cNvSpPr/>
          <p:nvPr/>
        </p:nvSpPr>
        <p:spPr>
          <a:xfrm rot="298659" flipH="1" flipV="1">
            <a:off x="2470150" y="4416425"/>
            <a:ext cx="193675" cy="171450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1" name="KSO_Shape"/>
          <p:cNvSpPr/>
          <p:nvPr/>
        </p:nvSpPr>
        <p:spPr>
          <a:xfrm rot="1336532" flipH="1" flipV="1">
            <a:off x="2243138" y="4365625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2" name="KSO_Shape"/>
          <p:cNvSpPr/>
          <p:nvPr/>
        </p:nvSpPr>
        <p:spPr>
          <a:xfrm rot="2236532" flipH="1" flipV="1">
            <a:off x="2039938" y="4243388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3" name="KSO_Shape"/>
          <p:cNvSpPr/>
          <p:nvPr/>
        </p:nvSpPr>
        <p:spPr>
          <a:xfrm rot="3136532" flipH="1" flipV="1">
            <a:off x="1889919" y="4079081"/>
            <a:ext cx="193675" cy="169863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0750" y="2895613"/>
            <a:ext cx="4979670" cy="564898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30750" y="3753579"/>
            <a:ext cx="4979670" cy="58110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2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274A6CF-2039-433D-BF28-DB659F88E203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横排四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5" name="椭圆 14"/>
          <p:cNvSpPr/>
          <p:nvPr>
            <p:custDataLst>
              <p:tags r:id="rId8"/>
            </p:custDataLst>
          </p:nvPr>
        </p:nvSpPr>
        <p:spPr>
          <a:xfrm>
            <a:off x="9520238" y="3194050"/>
            <a:ext cx="415925" cy="4159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  <a:sym typeface="+mn-lt"/>
            </a:endParaRPr>
          </a:p>
        </p:txBody>
      </p:sp>
      <p:sp>
        <p:nvSpPr>
          <p:cNvPr id="16" name="椭圆 15"/>
          <p:cNvSpPr/>
          <p:nvPr>
            <p:custDataLst>
              <p:tags r:id="rId9"/>
            </p:custDataLst>
          </p:nvPr>
        </p:nvSpPr>
        <p:spPr>
          <a:xfrm>
            <a:off x="2160588" y="3157538"/>
            <a:ext cx="415925" cy="4159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  <a:sym typeface="+mn-lt"/>
            </a:endParaRPr>
          </a:p>
        </p:txBody>
      </p:sp>
      <p:sp>
        <p:nvSpPr>
          <p:cNvPr id="46" name="文本占位符 45"/>
          <p:cNvSpPr>
            <a:spLocks noGrp="1"/>
          </p:cNvSpPr>
          <p:nvPr>
            <p:ph type="body" sz="quarter" idx="14"/>
          </p:nvPr>
        </p:nvSpPr>
        <p:spPr>
          <a:xfrm>
            <a:off x="1785938" y="1727200"/>
            <a:ext cx="8610600" cy="592138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 smtClean="0"/>
          </a:p>
        </p:txBody>
      </p:sp>
      <p:sp>
        <p:nvSpPr>
          <p:cNvPr id="48" name="图片占位符 47"/>
          <p:cNvSpPr>
            <a:spLocks noGrp="1"/>
          </p:cNvSpPr>
          <p:nvPr>
            <p:ph type="pic" sz="quarter" idx="15"/>
          </p:nvPr>
        </p:nvSpPr>
        <p:spPr>
          <a:xfrm>
            <a:off x="1373135" y="2541905"/>
            <a:ext cx="1985380" cy="202438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28600" marR="0" lvl="0" indent="-22860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49" name="图片占位符 47"/>
          <p:cNvSpPr>
            <a:spLocks noGrp="1"/>
          </p:cNvSpPr>
          <p:nvPr>
            <p:ph type="pic" sz="quarter" idx="16"/>
          </p:nvPr>
        </p:nvSpPr>
        <p:spPr>
          <a:xfrm>
            <a:off x="3796797" y="2541905"/>
            <a:ext cx="1985380" cy="202438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28600" marR="0" lvl="0" indent="-22860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50" name="图片占位符 47"/>
          <p:cNvSpPr>
            <a:spLocks noGrp="1"/>
          </p:cNvSpPr>
          <p:nvPr>
            <p:ph type="pic" sz="quarter" idx="17"/>
          </p:nvPr>
        </p:nvSpPr>
        <p:spPr>
          <a:xfrm>
            <a:off x="6215697" y="2541905"/>
            <a:ext cx="1985380" cy="202438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28600" marR="0" lvl="0" indent="-22860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51" name="图片占位符 47"/>
          <p:cNvSpPr>
            <a:spLocks noGrp="1"/>
          </p:cNvSpPr>
          <p:nvPr>
            <p:ph type="pic" sz="quarter" idx="18"/>
          </p:nvPr>
        </p:nvSpPr>
        <p:spPr>
          <a:xfrm>
            <a:off x="8634597" y="2541905"/>
            <a:ext cx="1985380" cy="2024380"/>
          </a:xfrm>
        </p:spPr>
        <p:txBody>
          <a:bodyPr vert="horz" wrap="square" lIns="91440" tIns="45720" rIns="91440" bIns="45720" numCol="1" anchor="t" anchorCtr="0" compatLnSpc="1"/>
          <a:lstStyle/>
          <a:p>
            <a:pPr marL="228600" marR="0" lvl="0" indent="-22860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53" name="文本占位符 52"/>
          <p:cNvSpPr>
            <a:spLocks noGrp="1"/>
          </p:cNvSpPr>
          <p:nvPr>
            <p:ph type="body" sz="quarter" idx="19"/>
          </p:nvPr>
        </p:nvSpPr>
        <p:spPr>
          <a:xfrm>
            <a:off x="1295082" y="4583112"/>
            <a:ext cx="2138363" cy="461963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4" name="文本占位符 52"/>
          <p:cNvSpPr>
            <a:spLocks noGrp="1"/>
          </p:cNvSpPr>
          <p:nvPr>
            <p:ph type="body" sz="quarter" idx="20"/>
          </p:nvPr>
        </p:nvSpPr>
        <p:spPr>
          <a:xfrm>
            <a:off x="3720305" y="4583112"/>
            <a:ext cx="2138363" cy="461963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5" name="文本占位符 52"/>
          <p:cNvSpPr>
            <a:spLocks noGrp="1"/>
          </p:cNvSpPr>
          <p:nvPr>
            <p:ph type="body" sz="quarter" idx="21"/>
          </p:nvPr>
        </p:nvSpPr>
        <p:spPr>
          <a:xfrm>
            <a:off x="6139205" y="4583112"/>
            <a:ext cx="2138363" cy="461963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6" name="文本占位符 52"/>
          <p:cNvSpPr>
            <a:spLocks noGrp="1"/>
          </p:cNvSpPr>
          <p:nvPr>
            <p:ph type="body" sz="quarter" idx="22"/>
          </p:nvPr>
        </p:nvSpPr>
        <p:spPr>
          <a:xfrm>
            <a:off x="8558105" y="4583112"/>
            <a:ext cx="2138363" cy="461963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8" name="文本占位符 57"/>
          <p:cNvSpPr>
            <a:spLocks noGrp="1"/>
          </p:cNvSpPr>
          <p:nvPr>
            <p:ph type="body" sz="quarter" idx="23"/>
          </p:nvPr>
        </p:nvSpPr>
        <p:spPr>
          <a:xfrm>
            <a:off x="1295081" y="5062538"/>
            <a:ext cx="2138363" cy="1138237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9" name="文本占位符 57"/>
          <p:cNvSpPr>
            <a:spLocks noGrp="1"/>
          </p:cNvSpPr>
          <p:nvPr>
            <p:ph type="body" sz="quarter" idx="24"/>
          </p:nvPr>
        </p:nvSpPr>
        <p:spPr>
          <a:xfrm>
            <a:off x="3720305" y="5062538"/>
            <a:ext cx="2138363" cy="1138237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0" name="文本占位符 57"/>
          <p:cNvSpPr>
            <a:spLocks noGrp="1"/>
          </p:cNvSpPr>
          <p:nvPr>
            <p:ph type="body" sz="quarter" idx="25"/>
          </p:nvPr>
        </p:nvSpPr>
        <p:spPr>
          <a:xfrm>
            <a:off x="6139205" y="5062538"/>
            <a:ext cx="2138363" cy="1138237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1" name="文本占位符 57"/>
          <p:cNvSpPr>
            <a:spLocks noGrp="1"/>
          </p:cNvSpPr>
          <p:nvPr>
            <p:ph type="body" sz="quarter" idx="26"/>
          </p:nvPr>
        </p:nvSpPr>
        <p:spPr>
          <a:xfrm>
            <a:off x="8558105" y="5045075"/>
            <a:ext cx="2138363" cy="1138237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268730" y="276226"/>
            <a:ext cx="9774555" cy="518160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tx1">
                    <a:lumMod val="65000"/>
                    <a:lumOff val="35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1295400" y="802640"/>
            <a:ext cx="5621338" cy="3540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7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F1EAB8-8C6B-4AAB-B5C9-A2490FF51645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3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1268730" y="276226"/>
            <a:ext cx="9774555" cy="518160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tx1">
                    <a:lumMod val="65000"/>
                    <a:lumOff val="35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</p:nvPr>
        </p:nvSpPr>
        <p:spPr>
          <a:xfrm>
            <a:off x="1295400" y="802640"/>
            <a:ext cx="5621338" cy="3540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5" name="日期占位符 4"/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7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5880878-4589-40F7-B911-C33EAC1E67D4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5"/>
          <p:cNvSpPr/>
          <p:nvPr/>
        </p:nvSpPr>
        <p:spPr>
          <a:xfrm>
            <a:off x="11123613" y="-7937"/>
            <a:ext cx="1068388" cy="1052513"/>
          </a:xfrm>
          <a:custGeom>
            <a:avLst/>
            <a:gdLst>
              <a:gd name="connsiteX0" fmla="*/ 65352 w 1068729"/>
              <a:gd name="connsiteY0" fmla="*/ 0 h 1052118"/>
              <a:gd name="connsiteX1" fmla="*/ 1068729 w 1068729"/>
              <a:gd name="connsiteY1" fmla="*/ 0 h 1052118"/>
              <a:gd name="connsiteX2" fmla="*/ 1068729 w 1068729"/>
              <a:gd name="connsiteY2" fmla="*/ 977750 h 1052118"/>
              <a:gd name="connsiteX3" fmla="*/ 1040113 w 1068729"/>
              <a:gd name="connsiteY3" fmla="*/ 993283 h 1052118"/>
              <a:gd name="connsiteX4" fmla="*/ 748689 w 1068729"/>
              <a:gd name="connsiteY4" fmla="*/ 1052118 h 1052118"/>
              <a:gd name="connsiteX5" fmla="*/ 0 w 1068729"/>
              <a:gd name="connsiteY5" fmla="*/ 303429 h 1052118"/>
              <a:gd name="connsiteX6" fmla="*/ 58836 w 1068729"/>
              <a:gd name="connsiteY6" fmla="*/ 12005 h 1052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8729" h="1052118">
                <a:moveTo>
                  <a:pt x="65352" y="0"/>
                </a:moveTo>
                <a:lnTo>
                  <a:pt x="1068729" y="0"/>
                </a:lnTo>
                <a:lnTo>
                  <a:pt x="1068729" y="977750"/>
                </a:lnTo>
                <a:lnTo>
                  <a:pt x="1040113" y="993283"/>
                </a:lnTo>
                <a:cubicBezTo>
                  <a:pt x="950541" y="1031168"/>
                  <a:pt x="852062" y="1052118"/>
                  <a:pt x="748689" y="1052118"/>
                </a:cubicBezTo>
                <a:cubicBezTo>
                  <a:pt x="335199" y="1052118"/>
                  <a:pt x="0" y="716919"/>
                  <a:pt x="0" y="303429"/>
                </a:cubicBezTo>
                <a:cubicBezTo>
                  <a:pt x="0" y="200056"/>
                  <a:pt x="20950" y="101577"/>
                  <a:pt x="58836" y="1200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357313" y="1363663"/>
            <a:ext cx="1497013" cy="149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任意多边形: 形状 7"/>
          <p:cNvSpPr/>
          <p:nvPr/>
        </p:nvSpPr>
        <p:spPr>
          <a:xfrm>
            <a:off x="8089900" y="-7937"/>
            <a:ext cx="1047750" cy="420688"/>
          </a:xfrm>
          <a:custGeom>
            <a:avLst/>
            <a:gdLst>
              <a:gd name="connsiteX0" fmla="*/ 0 w 1458561"/>
              <a:gd name="connsiteY0" fmla="*/ 0 h 584280"/>
              <a:gd name="connsiteX1" fmla="*/ 1458561 w 1458561"/>
              <a:gd name="connsiteY1" fmla="*/ 0 h 584280"/>
              <a:gd name="connsiteX2" fmla="*/ 1419134 w 1458561"/>
              <a:gd name="connsiteY2" fmla="*/ 127015 h 584280"/>
              <a:gd name="connsiteX3" fmla="*/ 729281 w 1458561"/>
              <a:gd name="connsiteY3" fmla="*/ 584280 h 584280"/>
              <a:gd name="connsiteX4" fmla="*/ 39427 w 1458561"/>
              <a:gd name="connsiteY4" fmla="*/ 127015 h 584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561" h="584280">
                <a:moveTo>
                  <a:pt x="0" y="0"/>
                </a:moveTo>
                <a:lnTo>
                  <a:pt x="1458561" y="0"/>
                </a:lnTo>
                <a:lnTo>
                  <a:pt x="1419134" y="127015"/>
                </a:lnTo>
                <a:cubicBezTo>
                  <a:pt x="1305477" y="395731"/>
                  <a:pt x="1039398" y="584280"/>
                  <a:pt x="729281" y="584280"/>
                </a:cubicBezTo>
                <a:cubicBezTo>
                  <a:pt x="419163" y="584280"/>
                  <a:pt x="153084" y="395731"/>
                  <a:pt x="39427" y="12701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任意多边形: 形状 8"/>
          <p:cNvSpPr/>
          <p:nvPr/>
        </p:nvSpPr>
        <p:spPr>
          <a:xfrm>
            <a:off x="4592638" y="5781675"/>
            <a:ext cx="2116138" cy="1087438"/>
          </a:xfrm>
          <a:custGeom>
            <a:avLst/>
            <a:gdLst>
              <a:gd name="connsiteX0" fmla="*/ 1058486 w 2116971"/>
              <a:gd name="connsiteY0" fmla="*/ 0 h 1086707"/>
              <a:gd name="connsiteX1" fmla="*/ 2116971 w 2116971"/>
              <a:gd name="connsiteY1" fmla="*/ 1058486 h 1086707"/>
              <a:gd name="connsiteX2" fmla="*/ 2114126 w 2116971"/>
              <a:gd name="connsiteY2" fmla="*/ 1086707 h 1086707"/>
              <a:gd name="connsiteX3" fmla="*/ 2845 w 2116971"/>
              <a:gd name="connsiteY3" fmla="*/ 1086707 h 1086707"/>
              <a:gd name="connsiteX4" fmla="*/ 0 w 2116971"/>
              <a:gd name="connsiteY4" fmla="*/ 1058486 h 1086707"/>
              <a:gd name="connsiteX5" fmla="*/ 1058486 w 2116971"/>
              <a:gd name="connsiteY5" fmla="*/ 0 h 1086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6971" h="1086707">
                <a:moveTo>
                  <a:pt x="1058486" y="0"/>
                </a:moveTo>
                <a:cubicBezTo>
                  <a:pt x="1643071" y="0"/>
                  <a:pt x="2116971" y="473900"/>
                  <a:pt x="2116971" y="1058486"/>
                </a:cubicBezTo>
                <a:lnTo>
                  <a:pt x="2114126" y="1086707"/>
                </a:lnTo>
                <a:lnTo>
                  <a:pt x="2845" y="1086707"/>
                </a:lnTo>
                <a:lnTo>
                  <a:pt x="0" y="1058486"/>
                </a:lnTo>
                <a:cubicBezTo>
                  <a:pt x="0" y="473900"/>
                  <a:pt x="473899" y="0"/>
                  <a:pt x="10584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任意多边形: 形状 9"/>
          <p:cNvSpPr/>
          <p:nvPr/>
        </p:nvSpPr>
        <p:spPr>
          <a:xfrm>
            <a:off x="10945813" y="6275388"/>
            <a:ext cx="1036638" cy="593725"/>
          </a:xfrm>
          <a:custGeom>
            <a:avLst/>
            <a:gdLst>
              <a:gd name="connsiteX0" fmla="*/ 517890 w 1035780"/>
              <a:gd name="connsiteY0" fmla="*/ 0 h 593238"/>
              <a:gd name="connsiteX1" fmla="*/ 1035780 w 1035780"/>
              <a:gd name="connsiteY1" fmla="*/ 517890 h 593238"/>
              <a:gd name="connsiteX2" fmla="*/ 1028184 w 1035780"/>
              <a:gd name="connsiteY2" fmla="*/ 593238 h 593238"/>
              <a:gd name="connsiteX3" fmla="*/ 7596 w 1035780"/>
              <a:gd name="connsiteY3" fmla="*/ 593238 h 593238"/>
              <a:gd name="connsiteX4" fmla="*/ 0 w 1035780"/>
              <a:gd name="connsiteY4" fmla="*/ 517890 h 593238"/>
              <a:gd name="connsiteX5" fmla="*/ 517890 w 1035780"/>
              <a:gd name="connsiteY5" fmla="*/ 0 h 59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35780" h="593238">
                <a:moveTo>
                  <a:pt x="517890" y="0"/>
                </a:moveTo>
                <a:cubicBezTo>
                  <a:pt x="803913" y="0"/>
                  <a:pt x="1035780" y="231867"/>
                  <a:pt x="1035780" y="517890"/>
                </a:cubicBezTo>
                <a:lnTo>
                  <a:pt x="1028184" y="593238"/>
                </a:lnTo>
                <a:lnTo>
                  <a:pt x="7596" y="593238"/>
                </a:lnTo>
                <a:lnTo>
                  <a:pt x="0" y="517890"/>
                </a:lnTo>
                <a:cubicBezTo>
                  <a:pt x="0" y="231867"/>
                  <a:pt x="231867" y="0"/>
                  <a:pt x="5178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任意多边形: 形状 10"/>
          <p:cNvSpPr/>
          <p:nvPr/>
        </p:nvSpPr>
        <p:spPr>
          <a:xfrm>
            <a:off x="-19050" y="6184900"/>
            <a:ext cx="787400" cy="673100"/>
          </a:xfrm>
          <a:custGeom>
            <a:avLst/>
            <a:gdLst>
              <a:gd name="connsiteX0" fmla="*/ 269296 w 787186"/>
              <a:gd name="connsiteY0" fmla="*/ 0 h 673570"/>
              <a:gd name="connsiteX1" fmla="*/ 787186 w 787186"/>
              <a:gd name="connsiteY1" fmla="*/ 517890 h 673570"/>
              <a:gd name="connsiteX2" fmla="*/ 776665 w 787186"/>
              <a:gd name="connsiteY2" fmla="*/ 622263 h 673570"/>
              <a:gd name="connsiteX3" fmla="*/ 760738 w 787186"/>
              <a:gd name="connsiteY3" fmla="*/ 673570 h 673570"/>
              <a:gd name="connsiteX4" fmla="*/ 0 w 787186"/>
              <a:gd name="connsiteY4" fmla="*/ 673570 h 673570"/>
              <a:gd name="connsiteX5" fmla="*/ 0 w 787186"/>
              <a:gd name="connsiteY5" fmla="*/ 77450 h 673570"/>
              <a:gd name="connsiteX6" fmla="*/ 67710 w 787186"/>
              <a:gd name="connsiteY6" fmla="*/ 40699 h 673570"/>
              <a:gd name="connsiteX7" fmla="*/ 269296 w 787186"/>
              <a:gd name="connsiteY7" fmla="*/ 0 h 673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7186" h="673570">
                <a:moveTo>
                  <a:pt x="269296" y="0"/>
                </a:moveTo>
                <a:cubicBezTo>
                  <a:pt x="555319" y="0"/>
                  <a:pt x="787186" y="231867"/>
                  <a:pt x="787186" y="517890"/>
                </a:cubicBezTo>
                <a:cubicBezTo>
                  <a:pt x="787186" y="553643"/>
                  <a:pt x="783563" y="588550"/>
                  <a:pt x="776665" y="622263"/>
                </a:cubicBezTo>
                <a:lnTo>
                  <a:pt x="760738" y="673570"/>
                </a:lnTo>
                <a:lnTo>
                  <a:pt x="0" y="673570"/>
                </a:lnTo>
                <a:lnTo>
                  <a:pt x="0" y="77450"/>
                </a:lnTo>
                <a:lnTo>
                  <a:pt x="67710" y="40699"/>
                </a:lnTo>
                <a:cubicBezTo>
                  <a:pt x="129669" y="14492"/>
                  <a:pt x="197790" y="0"/>
                  <a:pt x="2692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KSO_Shape"/>
          <p:cNvSpPr/>
          <p:nvPr/>
        </p:nvSpPr>
        <p:spPr>
          <a:xfrm rot="10154805">
            <a:off x="9918700" y="4903788"/>
            <a:ext cx="314325" cy="27622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6" name="KSO_Shape"/>
          <p:cNvSpPr/>
          <p:nvPr/>
        </p:nvSpPr>
        <p:spPr>
          <a:xfrm rot="10154805">
            <a:off x="8661400" y="2400300"/>
            <a:ext cx="314325" cy="27622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7" name="KSO_Shape"/>
          <p:cNvSpPr/>
          <p:nvPr/>
        </p:nvSpPr>
        <p:spPr>
          <a:xfrm rot="13326744">
            <a:off x="1309688" y="4641850"/>
            <a:ext cx="628650" cy="55403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18" name="KSO_Shape"/>
          <p:cNvSpPr/>
          <p:nvPr/>
        </p:nvSpPr>
        <p:spPr>
          <a:xfrm rot="6300000">
            <a:off x="5813425" y="893763"/>
            <a:ext cx="563563" cy="4968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Arial" panose="0208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47925" y="2592718"/>
            <a:ext cx="7296150" cy="1442383"/>
          </a:xfrm>
        </p:spPr>
        <p:txBody>
          <a:bodyPr>
            <a:normAutofit/>
          </a:bodyPr>
          <a:lstStyle>
            <a:lvl1pPr algn="ctr">
              <a:defRPr sz="8000" b="1">
                <a:solidFill>
                  <a:schemeClr val="accent5"/>
                </a:solidFill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19" name="日期占位符 2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页脚占位符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1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4D3A64F-A1C2-41F5-8964-323B7920FA06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3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6" name="标题 15"/>
          <p:cNvSpPr>
            <a:spLocks noGrp="1"/>
          </p:cNvSpPr>
          <p:nvPr>
            <p:ph type="title"/>
          </p:nvPr>
        </p:nvSpPr>
        <p:spPr>
          <a:xfrm>
            <a:off x="1268730" y="276226"/>
            <a:ext cx="9774555" cy="518160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tx1">
                    <a:lumMod val="65000"/>
                    <a:lumOff val="35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3"/>
          </p:nvPr>
        </p:nvSpPr>
        <p:spPr>
          <a:xfrm>
            <a:off x="1295400" y="802640"/>
            <a:ext cx="5621338" cy="3540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5" name="日期占位符 6"/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页脚占位符 7"/>
          <p:cNvSpPr>
            <a:spLocks noGrp="1"/>
          </p:cNvSpPr>
          <p:nvPr>
            <p:ph type="ftr" sz="quarter" idx="2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7" name="灯片编号占位符 8"/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0AD9F6D-D14B-497B-B0CC-3620E37B1E2B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45"/>
          <p:cNvSpPr/>
          <p:nvPr>
            <p:custDataLst>
              <p:tags r:id="rId2"/>
            </p:custDataLst>
          </p:nvPr>
        </p:nvSpPr>
        <p:spPr>
          <a:xfrm>
            <a:off x="0" y="-6350"/>
            <a:ext cx="1173163" cy="1162050"/>
          </a:xfrm>
          <a:custGeom>
            <a:avLst/>
            <a:gdLst>
              <a:gd name="connsiteX0" fmla="*/ 0 w 1172915"/>
              <a:gd name="connsiteY0" fmla="*/ 0 h 1162285"/>
              <a:gd name="connsiteX1" fmla="*/ 1172915 w 1172915"/>
              <a:gd name="connsiteY1" fmla="*/ 0 h 1162285"/>
              <a:gd name="connsiteX2" fmla="*/ 1167422 w 1172915"/>
              <a:gd name="connsiteY2" fmla="*/ 108787 h 1162285"/>
              <a:gd name="connsiteX3" fmla="*/ 0 w 1172915"/>
              <a:gd name="connsiteY3" fmla="*/ 1162285 h 116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915" h="1162285">
                <a:moveTo>
                  <a:pt x="0" y="0"/>
                </a:moveTo>
                <a:lnTo>
                  <a:pt x="1172915" y="0"/>
                </a:lnTo>
                <a:lnTo>
                  <a:pt x="1167422" y="108787"/>
                </a:lnTo>
                <a:cubicBezTo>
                  <a:pt x="1107328" y="700521"/>
                  <a:pt x="607589" y="1162285"/>
                  <a:pt x="0" y="1162285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ffectLst>
            <a:outerShdw blurRad="3302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0" name="任意多边形: 形状 46"/>
          <p:cNvSpPr/>
          <p:nvPr>
            <p:custDataLst>
              <p:tags r:id="rId3"/>
            </p:custDataLst>
          </p:nvPr>
        </p:nvSpPr>
        <p:spPr>
          <a:xfrm>
            <a:off x="0" y="-6350"/>
            <a:ext cx="1036638" cy="1036638"/>
          </a:xfrm>
          <a:custGeom>
            <a:avLst/>
            <a:gdLst>
              <a:gd name="connsiteX0" fmla="*/ 0 w 1036320"/>
              <a:gd name="connsiteY0" fmla="*/ 0 h 1036320"/>
              <a:gd name="connsiteX1" fmla="*/ 1036320 w 1036320"/>
              <a:gd name="connsiteY1" fmla="*/ 0 h 1036320"/>
              <a:gd name="connsiteX2" fmla="*/ 0 w 1036320"/>
              <a:gd name="connsiteY2" fmla="*/ 103632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320" h="1036320">
                <a:moveTo>
                  <a:pt x="0" y="0"/>
                </a:moveTo>
                <a:lnTo>
                  <a:pt x="1036320" y="0"/>
                </a:lnTo>
                <a:cubicBezTo>
                  <a:pt x="1036320" y="572344"/>
                  <a:pt x="572344" y="1036320"/>
                  <a:pt x="0" y="10363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1" name="KSO_Shape"/>
          <p:cNvSpPr/>
          <p:nvPr>
            <p:custDataLst>
              <p:tags r:id="rId4"/>
            </p:custDataLst>
          </p:nvPr>
        </p:nvSpPr>
        <p:spPr>
          <a:xfrm rot="6188927">
            <a:off x="784225" y="434975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5"/>
            </p:custDataLst>
          </p:nvPr>
        </p:nvSpPr>
        <p:spPr>
          <a:xfrm rot="7226800">
            <a:off x="745331" y="535781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3" name="KSO_Shape"/>
          <p:cNvSpPr/>
          <p:nvPr>
            <p:custDataLst>
              <p:tags r:id="rId6"/>
            </p:custDataLst>
          </p:nvPr>
        </p:nvSpPr>
        <p:spPr>
          <a:xfrm rot="8126800">
            <a:off x="676275" y="620713"/>
            <a:ext cx="88900" cy="77788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>
          <a:xfrm rot="9026800">
            <a:off x="590550" y="677863"/>
            <a:ext cx="88900" cy="79375"/>
          </a:xfrm>
          <a:custGeom>
            <a:avLst/>
            <a:gdLst>
              <a:gd name="connsiteX0" fmla="*/ 282090 w 560550"/>
              <a:gd name="connsiteY0" fmla="*/ 0 h 493591"/>
              <a:gd name="connsiteX1" fmla="*/ 307359 w 560550"/>
              <a:gd name="connsiteY1" fmla="*/ 19328 h 493591"/>
              <a:gd name="connsiteX2" fmla="*/ 322151 w 560550"/>
              <a:gd name="connsiteY2" fmla="*/ 46641 h 493591"/>
              <a:gd name="connsiteX3" fmla="*/ 422483 w 560550"/>
              <a:gd name="connsiteY3" fmla="*/ 244308 h 493591"/>
              <a:gd name="connsiteX4" fmla="*/ 421839 w 560550"/>
              <a:gd name="connsiteY4" fmla="*/ 243943 h 493591"/>
              <a:gd name="connsiteX5" fmla="*/ 426075 w 560550"/>
              <a:gd name="connsiteY5" fmla="*/ 252279 h 493591"/>
              <a:gd name="connsiteX6" fmla="*/ 549713 w 560550"/>
              <a:gd name="connsiteY6" fmla="*/ 442022 h 493591"/>
              <a:gd name="connsiteX7" fmla="*/ 553726 w 560550"/>
              <a:gd name="connsiteY7" fmla="*/ 448555 h 493591"/>
              <a:gd name="connsiteX8" fmla="*/ 557360 w 560550"/>
              <a:gd name="connsiteY8" fmla="*/ 480662 h 493591"/>
              <a:gd name="connsiteX9" fmla="*/ 557111 w 560550"/>
              <a:gd name="connsiteY9" fmla="*/ 481348 h 493591"/>
              <a:gd name="connsiteX10" fmla="*/ 527738 w 560550"/>
              <a:gd name="connsiteY10" fmla="*/ 493568 h 493591"/>
              <a:gd name="connsiteX11" fmla="*/ 496688 w 560550"/>
              <a:gd name="connsiteY11" fmla="*/ 492722 h 493591"/>
              <a:gd name="connsiteX12" fmla="*/ 275338 w 560550"/>
              <a:gd name="connsiteY12" fmla="*/ 480778 h 493591"/>
              <a:gd name="connsiteX13" fmla="*/ 275975 w 560550"/>
              <a:gd name="connsiteY13" fmla="*/ 480403 h 493591"/>
              <a:gd name="connsiteX14" fmla="*/ 266629 w 560550"/>
              <a:gd name="connsiteY14" fmla="*/ 479903 h 493591"/>
              <a:gd name="connsiteX15" fmla="*/ 40497 w 560550"/>
              <a:gd name="connsiteY15" fmla="*/ 492105 h 493591"/>
              <a:gd name="connsiteX16" fmla="*/ 32832 w 560550"/>
              <a:gd name="connsiteY16" fmla="*/ 492314 h 493591"/>
              <a:gd name="connsiteX17" fmla="*/ 3210 w 560550"/>
              <a:gd name="connsiteY17" fmla="*/ 479408 h 493591"/>
              <a:gd name="connsiteX18" fmla="*/ 2740 w 560550"/>
              <a:gd name="connsiteY18" fmla="*/ 478849 h 493591"/>
              <a:gd name="connsiteX19" fmla="*/ 6844 w 560550"/>
              <a:gd name="connsiteY19" fmla="*/ 447301 h 493591"/>
              <a:gd name="connsiteX20" fmla="*/ 23102 w 560550"/>
              <a:gd name="connsiteY20" fmla="*/ 420834 h 493591"/>
              <a:gd name="connsiteX21" fmla="*/ 144121 w 560550"/>
              <a:gd name="connsiteY21" fmla="*/ 235111 h 493591"/>
              <a:gd name="connsiteX22" fmla="*/ 144127 w 560550"/>
              <a:gd name="connsiteY22" fmla="*/ 235851 h 493591"/>
              <a:gd name="connsiteX23" fmla="*/ 149231 w 560550"/>
              <a:gd name="connsiteY23" fmla="*/ 228009 h 493591"/>
              <a:gd name="connsiteX24" fmla="*/ 251731 w 560550"/>
              <a:gd name="connsiteY24" fmla="*/ 26070 h 493591"/>
              <a:gd name="connsiteX25" fmla="*/ 255383 w 560550"/>
              <a:gd name="connsiteY25" fmla="*/ 19328 h 493591"/>
              <a:gd name="connsiteX26" fmla="*/ 281371 w 560550"/>
              <a:gd name="connsiteY26" fmla="*/ 127 h 493591"/>
              <a:gd name="connsiteX27" fmla="*/ 282090 w 560550"/>
              <a:gd name="connsiteY27" fmla="*/ 0 h 493591"/>
              <a:gd name="connsiteX0-1" fmla="*/ 282090 w 560550"/>
              <a:gd name="connsiteY0-2" fmla="*/ 0 h 493591"/>
              <a:gd name="connsiteX1-3" fmla="*/ 307359 w 560550"/>
              <a:gd name="connsiteY1-4" fmla="*/ 19328 h 493591"/>
              <a:gd name="connsiteX2-5" fmla="*/ 322151 w 560550"/>
              <a:gd name="connsiteY2-6" fmla="*/ 46641 h 493591"/>
              <a:gd name="connsiteX3-7" fmla="*/ 422483 w 560550"/>
              <a:gd name="connsiteY3-8" fmla="*/ 244308 h 493591"/>
              <a:gd name="connsiteX4-9" fmla="*/ 426075 w 560550"/>
              <a:gd name="connsiteY4-10" fmla="*/ 252279 h 493591"/>
              <a:gd name="connsiteX5-11" fmla="*/ 549713 w 560550"/>
              <a:gd name="connsiteY5-12" fmla="*/ 442022 h 493591"/>
              <a:gd name="connsiteX6-13" fmla="*/ 553726 w 560550"/>
              <a:gd name="connsiteY6-14" fmla="*/ 448555 h 493591"/>
              <a:gd name="connsiteX7-15" fmla="*/ 557360 w 560550"/>
              <a:gd name="connsiteY7-16" fmla="*/ 480662 h 493591"/>
              <a:gd name="connsiteX8-17" fmla="*/ 557111 w 560550"/>
              <a:gd name="connsiteY8-18" fmla="*/ 481348 h 493591"/>
              <a:gd name="connsiteX9-19" fmla="*/ 527738 w 560550"/>
              <a:gd name="connsiteY9-20" fmla="*/ 493568 h 493591"/>
              <a:gd name="connsiteX10-21" fmla="*/ 496688 w 560550"/>
              <a:gd name="connsiteY10-22" fmla="*/ 492722 h 493591"/>
              <a:gd name="connsiteX11-23" fmla="*/ 275338 w 560550"/>
              <a:gd name="connsiteY11-24" fmla="*/ 480778 h 493591"/>
              <a:gd name="connsiteX12-25" fmla="*/ 275975 w 560550"/>
              <a:gd name="connsiteY12-26" fmla="*/ 480403 h 493591"/>
              <a:gd name="connsiteX13-27" fmla="*/ 266629 w 560550"/>
              <a:gd name="connsiteY13-28" fmla="*/ 479903 h 493591"/>
              <a:gd name="connsiteX14-29" fmla="*/ 40497 w 560550"/>
              <a:gd name="connsiteY14-30" fmla="*/ 492105 h 493591"/>
              <a:gd name="connsiteX15-31" fmla="*/ 32832 w 560550"/>
              <a:gd name="connsiteY15-32" fmla="*/ 492314 h 493591"/>
              <a:gd name="connsiteX16-33" fmla="*/ 3210 w 560550"/>
              <a:gd name="connsiteY16-34" fmla="*/ 479408 h 493591"/>
              <a:gd name="connsiteX17-35" fmla="*/ 2740 w 560550"/>
              <a:gd name="connsiteY17-36" fmla="*/ 478849 h 493591"/>
              <a:gd name="connsiteX18-37" fmla="*/ 6844 w 560550"/>
              <a:gd name="connsiteY18-38" fmla="*/ 447301 h 493591"/>
              <a:gd name="connsiteX19-39" fmla="*/ 23102 w 560550"/>
              <a:gd name="connsiteY19-40" fmla="*/ 420834 h 493591"/>
              <a:gd name="connsiteX20-41" fmla="*/ 144121 w 560550"/>
              <a:gd name="connsiteY20-42" fmla="*/ 235111 h 493591"/>
              <a:gd name="connsiteX21-43" fmla="*/ 144127 w 560550"/>
              <a:gd name="connsiteY21-44" fmla="*/ 235851 h 493591"/>
              <a:gd name="connsiteX22-45" fmla="*/ 149231 w 560550"/>
              <a:gd name="connsiteY22-46" fmla="*/ 228009 h 493591"/>
              <a:gd name="connsiteX23-47" fmla="*/ 251731 w 560550"/>
              <a:gd name="connsiteY23-48" fmla="*/ 26070 h 493591"/>
              <a:gd name="connsiteX24-49" fmla="*/ 255383 w 560550"/>
              <a:gd name="connsiteY24-50" fmla="*/ 19328 h 493591"/>
              <a:gd name="connsiteX25-51" fmla="*/ 281371 w 560550"/>
              <a:gd name="connsiteY25-52" fmla="*/ 127 h 493591"/>
              <a:gd name="connsiteX26-53" fmla="*/ 282090 w 560550"/>
              <a:gd name="connsiteY26-54" fmla="*/ 0 h 493591"/>
              <a:gd name="connsiteX0-55" fmla="*/ 282090 w 560550"/>
              <a:gd name="connsiteY0-56" fmla="*/ 0 h 493591"/>
              <a:gd name="connsiteX1-57" fmla="*/ 307359 w 560550"/>
              <a:gd name="connsiteY1-58" fmla="*/ 19328 h 493591"/>
              <a:gd name="connsiteX2-59" fmla="*/ 322151 w 560550"/>
              <a:gd name="connsiteY2-60" fmla="*/ 46641 h 493591"/>
              <a:gd name="connsiteX3-61" fmla="*/ 426075 w 560550"/>
              <a:gd name="connsiteY3-62" fmla="*/ 252279 h 493591"/>
              <a:gd name="connsiteX4-63" fmla="*/ 549713 w 560550"/>
              <a:gd name="connsiteY4-64" fmla="*/ 442022 h 493591"/>
              <a:gd name="connsiteX5-65" fmla="*/ 553726 w 560550"/>
              <a:gd name="connsiteY5-66" fmla="*/ 448555 h 493591"/>
              <a:gd name="connsiteX6-67" fmla="*/ 557360 w 560550"/>
              <a:gd name="connsiteY6-68" fmla="*/ 480662 h 493591"/>
              <a:gd name="connsiteX7-69" fmla="*/ 557111 w 560550"/>
              <a:gd name="connsiteY7-70" fmla="*/ 481348 h 493591"/>
              <a:gd name="connsiteX8-71" fmla="*/ 527738 w 560550"/>
              <a:gd name="connsiteY8-72" fmla="*/ 493568 h 493591"/>
              <a:gd name="connsiteX9-73" fmla="*/ 496688 w 560550"/>
              <a:gd name="connsiteY9-74" fmla="*/ 492722 h 493591"/>
              <a:gd name="connsiteX10-75" fmla="*/ 275338 w 560550"/>
              <a:gd name="connsiteY10-76" fmla="*/ 480778 h 493591"/>
              <a:gd name="connsiteX11-77" fmla="*/ 275975 w 560550"/>
              <a:gd name="connsiteY11-78" fmla="*/ 480403 h 493591"/>
              <a:gd name="connsiteX12-79" fmla="*/ 266629 w 560550"/>
              <a:gd name="connsiteY12-80" fmla="*/ 479903 h 493591"/>
              <a:gd name="connsiteX13-81" fmla="*/ 40497 w 560550"/>
              <a:gd name="connsiteY13-82" fmla="*/ 492105 h 493591"/>
              <a:gd name="connsiteX14-83" fmla="*/ 32832 w 560550"/>
              <a:gd name="connsiteY14-84" fmla="*/ 492314 h 493591"/>
              <a:gd name="connsiteX15-85" fmla="*/ 3210 w 560550"/>
              <a:gd name="connsiteY15-86" fmla="*/ 479408 h 493591"/>
              <a:gd name="connsiteX16-87" fmla="*/ 2740 w 560550"/>
              <a:gd name="connsiteY16-88" fmla="*/ 478849 h 493591"/>
              <a:gd name="connsiteX17-89" fmla="*/ 6844 w 560550"/>
              <a:gd name="connsiteY17-90" fmla="*/ 447301 h 493591"/>
              <a:gd name="connsiteX18-91" fmla="*/ 23102 w 560550"/>
              <a:gd name="connsiteY18-92" fmla="*/ 420834 h 493591"/>
              <a:gd name="connsiteX19-93" fmla="*/ 144121 w 560550"/>
              <a:gd name="connsiteY19-94" fmla="*/ 235111 h 493591"/>
              <a:gd name="connsiteX20-95" fmla="*/ 144127 w 560550"/>
              <a:gd name="connsiteY20-96" fmla="*/ 235851 h 493591"/>
              <a:gd name="connsiteX21-97" fmla="*/ 149231 w 560550"/>
              <a:gd name="connsiteY21-98" fmla="*/ 228009 h 493591"/>
              <a:gd name="connsiteX22-99" fmla="*/ 251731 w 560550"/>
              <a:gd name="connsiteY22-100" fmla="*/ 26070 h 493591"/>
              <a:gd name="connsiteX23-101" fmla="*/ 255383 w 560550"/>
              <a:gd name="connsiteY23-102" fmla="*/ 19328 h 493591"/>
              <a:gd name="connsiteX24-103" fmla="*/ 281371 w 560550"/>
              <a:gd name="connsiteY24-104" fmla="*/ 127 h 493591"/>
              <a:gd name="connsiteX25-105" fmla="*/ 282090 w 560550"/>
              <a:gd name="connsiteY25-106" fmla="*/ 0 h 493591"/>
              <a:gd name="connsiteX0-107" fmla="*/ 282090 w 560550"/>
              <a:gd name="connsiteY0-108" fmla="*/ 0 h 493591"/>
              <a:gd name="connsiteX1-109" fmla="*/ 307359 w 560550"/>
              <a:gd name="connsiteY1-110" fmla="*/ 19328 h 493591"/>
              <a:gd name="connsiteX2-111" fmla="*/ 322151 w 560550"/>
              <a:gd name="connsiteY2-112" fmla="*/ 46641 h 493591"/>
              <a:gd name="connsiteX3-113" fmla="*/ 426075 w 560550"/>
              <a:gd name="connsiteY3-114" fmla="*/ 252279 h 493591"/>
              <a:gd name="connsiteX4-115" fmla="*/ 549713 w 560550"/>
              <a:gd name="connsiteY4-116" fmla="*/ 442022 h 493591"/>
              <a:gd name="connsiteX5-117" fmla="*/ 553726 w 560550"/>
              <a:gd name="connsiteY5-118" fmla="*/ 448555 h 493591"/>
              <a:gd name="connsiteX6-119" fmla="*/ 557360 w 560550"/>
              <a:gd name="connsiteY6-120" fmla="*/ 480662 h 493591"/>
              <a:gd name="connsiteX7-121" fmla="*/ 557111 w 560550"/>
              <a:gd name="connsiteY7-122" fmla="*/ 481348 h 493591"/>
              <a:gd name="connsiteX8-123" fmla="*/ 527738 w 560550"/>
              <a:gd name="connsiteY8-124" fmla="*/ 493568 h 493591"/>
              <a:gd name="connsiteX9-125" fmla="*/ 496688 w 560550"/>
              <a:gd name="connsiteY9-126" fmla="*/ 492722 h 493591"/>
              <a:gd name="connsiteX10-127" fmla="*/ 275338 w 560550"/>
              <a:gd name="connsiteY10-128" fmla="*/ 480778 h 493591"/>
              <a:gd name="connsiteX11-129" fmla="*/ 275975 w 560550"/>
              <a:gd name="connsiteY11-130" fmla="*/ 480403 h 493591"/>
              <a:gd name="connsiteX12-131" fmla="*/ 266629 w 560550"/>
              <a:gd name="connsiteY12-132" fmla="*/ 479903 h 493591"/>
              <a:gd name="connsiteX13-133" fmla="*/ 40497 w 560550"/>
              <a:gd name="connsiteY13-134" fmla="*/ 492105 h 493591"/>
              <a:gd name="connsiteX14-135" fmla="*/ 32832 w 560550"/>
              <a:gd name="connsiteY14-136" fmla="*/ 492314 h 493591"/>
              <a:gd name="connsiteX15-137" fmla="*/ 3210 w 560550"/>
              <a:gd name="connsiteY15-138" fmla="*/ 479408 h 493591"/>
              <a:gd name="connsiteX16-139" fmla="*/ 2740 w 560550"/>
              <a:gd name="connsiteY16-140" fmla="*/ 478849 h 493591"/>
              <a:gd name="connsiteX17-141" fmla="*/ 6844 w 560550"/>
              <a:gd name="connsiteY17-142" fmla="*/ 447301 h 493591"/>
              <a:gd name="connsiteX18-143" fmla="*/ 23102 w 560550"/>
              <a:gd name="connsiteY18-144" fmla="*/ 420834 h 493591"/>
              <a:gd name="connsiteX19-145" fmla="*/ 144121 w 560550"/>
              <a:gd name="connsiteY19-146" fmla="*/ 235111 h 493591"/>
              <a:gd name="connsiteX20-147" fmla="*/ 144127 w 560550"/>
              <a:gd name="connsiteY20-148" fmla="*/ 235851 h 493591"/>
              <a:gd name="connsiteX21-149" fmla="*/ 149231 w 560550"/>
              <a:gd name="connsiteY21-150" fmla="*/ 228009 h 493591"/>
              <a:gd name="connsiteX22-151" fmla="*/ 251731 w 560550"/>
              <a:gd name="connsiteY22-152" fmla="*/ 26070 h 493591"/>
              <a:gd name="connsiteX23-153" fmla="*/ 255383 w 560550"/>
              <a:gd name="connsiteY23-154" fmla="*/ 19328 h 493591"/>
              <a:gd name="connsiteX24-155" fmla="*/ 281371 w 560550"/>
              <a:gd name="connsiteY24-156" fmla="*/ 127 h 493591"/>
              <a:gd name="connsiteX25-157" fmla="*/ 282090 w 560550"/>
              <a:gd name="connsiteY25-158" fmla="*/ 0 h 493591"/>
              <a:gd name="connsiteX0-159" fmla="*/ 282090 w 560550"/>
              <a:gd name="connsiteY0-160" fmla="*/ 0 h 493591"/>
              <a:gd name="connsiteX1-161" fmla="*/ 307359 w 560550"/>
              <a:gd name="connsiteY1-162" fmla="*/ 19328 h 493591"/>
              <a:gd name="connsiteX2-163" fmla="*/ 322151 w 560550"/>
              <a:gd name="connsiteY2-164" fmla="*/ 46641 h 493591"/>
              <a:gd name="connsiteX3-165" fmla="*/ 426075 w 560550"/>
              <a:gd name="connsiteY3-166" fmla="*/ 252279 h 493591"/>
              <a:gd name="connsiteX4-167" fmla="*/ 549713 w 560550"/>
              <a:gd name="connsiteY4-168" fmla="*/ 442022 h 493591"/>
              <a:gd name="connsiteX5-169" fmla="*/ 553726 w 560550"/>
              <a:gd name="connsiteY5-170" fmla="*/ 448555 h 493591"/>
              <a:gd name="connsiteX6-171" fmla="*/ 557360 w 560550"/>
              <a:gd name="connsiteY6-172" fmla="*/ 480662 h 493591"/>
              <a:gd name="connsiteX7-173" fmla="*/ 557111 w 560550"/>
              <a:gd name="connsiteY7-174" fmla="*/ 481348 h 493591"/>
              <a:gd name="connsiteX8-175" fmla="*/ 527738 w 560550"/>
              <a:gd name="connsiteY8-176" fmla="*/ 493568 h 493591"/>
              <a:gd name="connsiteX9-177" fmla="*/ 496688 w 560550"/>
              <a:gd name="connsiteY9-178" fmla="*/ 492722 h 493591"/>
              <a:gd name="connsiteX10-179" fmla="*/ 275338 w 560550"/>
              <a:gd name="connsiteY10-180" fmla="*/ 480778 h 493591"/>
              <a:gd name="connsiteX11-181" fmla="*/ 275975 w 560550"/>
              <a:gd name="connsiteY11-182" fmla="*/ 480403 h 493591"/>
              <a:gd name="connsiteX12-183" fmla="*/ 266629 w 560550"/>
              <a:gd name="connsiteY12-184" fmla="*/ 479903 h 493591"/>
              <a:gd name="connsiteX13-185" fmla="*/ 40497 w 560550"/>
              <a:gd name="connsiteY13-186" fmla="*/ 492105 h 493591"/>
              <a:gd name="connsiteX14-187" fmla="*/ 32832 w 560550"/>
              <a:gd name="connsiteY14-188" fmla="*/ 492314 h 493591"/>
              <a:gd name="connsiteX15-189" fmla="*/ 3210 w 560550"/>
              <a:gd name="connsiteY15-190" fmla="*/ 479408 h 493591"/>
              <a:gd name="connsiteX16-191" fmla="*/ 2740 w 560550"/>
              <a:gd name="connsiteY16-192" fmla="*/ 478849 h 493591"/>
              <a:gd name="connsiteX17-193" fmla="*/ 6844 w 560550"/>
              <a:gd name="connsiteY17-194" fmla="*/ 447301 h 493591"/>
              <a:gd name="connsiteX18-195" fmla="*/ 23102 w 560550"/>
              <a:gd name="connsiteY18-196" fmla="*/ 420834 h 493591"/>
              <a:gd name="connsiteX19-197" fmla="*/ 144121 w 560550"/>
              <a:gd name="connsiteY19-198" fmla="*/ 235111 h 493591"/>
              <a:gd name="connsiteX20-199" fmla="*/ 149231 w 560550"/>
              <a:gd name="connsiteY20-200" fmla="*/ 228009 h 493591"/>
              <a:gd name="connsiteX21-201" fmla="*/ 251731 w 560550"/>
              <a:gd name="connsiteY21-202" fmla="*/ 26070 h 493591"/>
              <a:gd name="connsiteX22-203" fmla="*/ 255383 w 560550"/>
              <a:gd name="connsiteY22-204" fmla="*/ 19328 h 493591"/>
              <a:gd name="connsiteX23-205" fmla="*/ 281371 w 560550"/>
              <a:gd name="connsiteY23-206" fmla="*/ 127 h 493591"/>
              <a:gd name="connsiteX24-207" fmla="*/ 282090 w 560550"/>
              <a:gd name="connsiteY24-208" fmla="*/ 0 h 493591"/>
              <a:gd name="connsiteX0-209" fmla="*/ 282090 w 560550"/>
              <a:gd name="connsiteY0-210" fmla="*/ 0 h 493591"/>
              <a:gd name="connsiteX1-211" fmla="*/ 307359 w 560550"/>
              <a:gd name="connsiteY1-212" fmla="*/ 19328 h 493591"/>
              <a:gd name="connsiteX2-213" fmla="*/ 322151 w 560550"/>
              <a:gd name="connsiteY2-214" fmla="*/ 46641 h 493591"/>
              <a:gd name="connsiteX3-215" fmla="*/ 426075 w 560550"/>
              <a:gd name="connsiteY3-216" fmla="*/ 252279 h 493591"/>
              <a:gd name="connsiteX4-217" fmla="*/ 549713 w 560550"/>
              <a:gd name="connsiteY4-218" fmla="*/ 442022 h 493591"/>
              <a:gd name="connsiteX5-219" fmla="*/ 553726 w 560550"/>
              <a:gd name="connsiteY5-220" fmla="*/ 448555 h 493591"/>
              <a:gd name="connsiteX6-221" fmla="*/ 557360 w 560550"/>
              <a:gd name="connsiteY6-222" fmla="*/ 480662 h 493591"/>
              <a:gd name="connsiteX7-223" fmla="*/ 557111 w 560550"/>
              <a:gd name="connsiteY7-224" fmla="*/ 481348 h 493591"/>
              <a:gd name="connsiteX8-225" fmla="*/ 527738 w 560550"/>
              <a:gd name="connsiteY8-226" fmla="*/ 493568 h 493591"/>
              <a:gd name="connsiteX9-227" fmla="*/ 496688 w 560550"/>
              <a:gd name="connsiteY9-228" fmla="*/ 492722 h 493591"/>
              <a:gd name="connsiteX10-229" fmla="*/ 275338 w 560550"/>
              <a:gd name="connsiteY10-230" fmla="*/ 480778 h 493591"/>
              <a:gd name="connsiteX11-231" fmla="*/ 275975 w 560550"/>
              <a:gd name="connsiteY11-232" fmla="*/ 480403 h 493591"/>
              <a:gd name="connsiteX12-233" fmla="*/ 266629 w 560550"/>
              <a:gd name="connsiteY12-234" fmla="*/ 479903 h 493591"/>
              <a:gd name="connsiteX13-235" fmla="*/ 40497 w 560550"/>
              <a:gd name="connsiteY13-236" fmla="*/ 492105 h 493591"/>
              <a:gd name="connsiteX14-237" fmla="*/ 32832 w 560550"/>
              <a:gd name="connsiteY14-238" fmla="*/ 492314 h 493591"/>
              <a:gd name="connsiteX15-239" fmla="*/ 3210 w 560550"/>
              <a:gd name="connsiteY15-240" fmla="*/ 479408 h 493591"/>
              <a:gd name="connsiteX16-241" fmla="*/ 2740 w 560550"/>
              <a:gd name="connsiteY16-242" fmla="*/ 478849 h 493591"/>
              <a:gd name="connsiteX17-243" fmla="*/ 6844 w 560550"/>
              <a:gd name="connsiteY17-244" fmla="*/ 447301 h 493591"/>
              <a:gd name="connsiteX18-245" fmla="*/ 23102 w 560550"/>
              <a:gd name="connsiteY18-246" fmla="*/ 420834 h 493591"/>
              <a:gd name="connsiteX19-247" fmla="*/ 149231 w 560550"/>
              <a:gd name="connsiteY19-248" fmla="*/ 228009 h 493591"/>
              <a:gd name="connsiteX20-249" fmla="*/ 251731 w 560550"/>
              <a:gd name="connsiteY20-250" fmla="*/ 26070 h 493591"/>
              <a:gd name="connsiteX21-251" fmla="*/ 255383 w 560550"/>
              <a:gd name="connsiteY21-252" fmla="*/ 19328 h 493591"/>
              <a:gd name="connsiteX22-253" fmla="*/ 281371 w 560550"/>
              <a:gd name="connsiteY22-254" fmla="*/ 127 h 493591"/>
              <a:gd name="connsiteX23-255" fmla="*/ 282090 w 560550"/>
              <a:gd name="connsiteY23-256" fmla="*/ 0 h 493591"/>
              <a:gd name="connsiteX0-257" fmla="*/ 282090 w 560550"/>
              <a:gd name="connsiteY0-258" fmla="*/ 0 h 493591"/>
              <a:gd name="connsiteX1-259" fmla="*/ 307359 w 560550"/>
              <a:gd name="connsiteY1-260" fmla="*/ 19328 h 493591"/>
              <a:gd name="connsiteX2-261" fmla="*/ 322151 w 560550"/>
              <a:gd name="connsiteY2-262" fmla="*/ 46641 h 493591"/>
              <a:gd name="connsiteX3-263" fmla="*/ 426075 w 560550"/>
              <a:gd name="connsiteY3-264" fmla="*/ 252279 h 493591"/>
              <a:gd name="connsiteX4-265" fmla="*/ 549713 w 560550"/>
              <a:gd name="connsiteY4-266" fmla="*/ 442022 h 493591"/>
              <a:gd name="connsiteX5-267" fmla="*/ 553726 w 560550"/>
              <a:gd name="connsiteY5-268" fmla="*/ 448555 h 493591"/>
              <a:gd name="connsiteX6-269" fmla="*/ 557360 w 560550"/>
              <a:gd name="connsiteY6-270" fmla="*/ 480662 h 493591"/>
              <a:gd name="connsiteX7-271" fmla="*/ 557111 w 560550"/>
              <a:gd name="connsiteY7-272" fmla="*/ 481348 h 493591"/>
              <a:gd name="connsiteX8-273" fmla="*/ 527738 w 560550"/>
              <a:gd name="connsiteY8-274" fmla="*/ 493568 h 493591"/>
              <a:gd name="connsiteX9-275" fmla="*/ 496688 w 560550"/>
              <a:gd name="connsiteY9-276" fmla="*/ 492722 h 493591"/>
              <a:gd name="connsiteX10-277" fmla="*/ 275338 w 560550"/>
              <a:gd name="connsiteY10-278" fmla="*/ 480778 h 493591"/>
              <a:gd name="connsiteX11-279" fmla="*/ 275975 w 560550"/>
              <a:gd name="connsiteY11-280" fmla="*/ 480403 h 493591"/>
              <a:gd name="connsiteX12-281" fmla="*/ 266629 w 560550"/>
              <a:gd name="connsiteY12-282" fmla="*/ 479903 h 493591"/>
              <a:gd name="connsiteX13-283" fmla="*/ 40497 w 560550"/>
              <a:gd name="connsiteY13-284" fmla="*/ 492105 h 493591"/>
              <a:gd name="connsiteX14-285" fmla="*/ 32832 w 560550"/>
              <a:gd name="connsiteY14-286" fmla="*/ 492314 h 493591"/>
              <a:gd name="connsiteX15-287" fmla="*/ 3210 w 560550"/>
              <a:gd name="connsiteY15-288" fmla="*/ 479408 h 493591"/>
              <a:gd name="connsiteX16-289" fmla="*/ 2740 w 560550"/>
              <a:gd name="connsiteY16-290" fmla="*/ 478849 h 493591"/>
              <a:gd name="connsiteX17-291" fmla="*/ 6844 w 560550"/>
              <a:gd name="connsiteY17-292" fmla="*/ 447301 h 493591"/>
              <a:gd name="connsiteX18-293" fmla="*/ 23102 w 560550"/>
              <a:gd name="connsiteY18-294" fmla="*/ 420834 h 493591"/>
              <a:gd name="connsiteX19-295" fmla="*/ 149231 w 560550"/>
              <a:gd name="connsiteY19-296" fmla="*/ 228009 h 493591"/>
              <a:gd name="connsiteX20-297" fmla="*/ 251731 w 560550"/>
              <a:gd name="connsiteY20-298" fmla="*/ 26070 h 493591"/>
              <a:gd name="connsiteX21-299" fmla="*/ 255383 w 560550"/>
              <a:gd name="connsiteY21-300" fmla="*/ 19328 h 493591"/>
              <a:gd name="connsiteX22-301" fmla="*/ 281371 w 560550"/>
              <a:gd name="connsiteY22-302" fmla="*/ 127 h 493591"/>
              <a:gd name="connsiteX23-303" fmla="*/ 282090 w 560550"/>
              <a:gd name="connsiteY23-304" fmla="*/ 0 h 493591"/>
              <a:gd name="connsiteX0-305" fmla="*/ 282090 w 560550"/>
              <a:gd name="connsiteY0-306" fmla="*/ 0 h 493591"/>
              <a:gd name="connsiteX1-307" fmla="*/ 307359 w 560550"/>
              <a:gd name="connsiteY1-308" fmla="*/ 19328 h 493591"/>
              <a:gd name="connsiteX2-309" fmla="*/ 322151 w 560550"/>
              <a:gd name="connsiteY2-310" fmla="*/ 46641 h 493591"/>
              <a:gd name="connsiteX3-311" fmla="*/ 426075 w 560550"/>
              <a:gd name="connsiteY3-312" fmla="*/ 252279 h 493591"/>
              <a:gd name="connsiteX4-313" fmla="*/ 549713 w 560550"/>
              <a:gd name="connsiteY4-314" fmla="*/ 442022 h 493591"/>
              <a:gd name="connsiteX5-315" fmla="*/ 553726 w 560550"/>
              <a:gd name="connsiteY5-316" fmla="*/ 448555 h 493591"/>
              <a:gd name="connsiteX6-317" fmla="*/ 557360 w 560550"/>
              <a:gd name="connsiteY6-318" fmla="*/ 480662 h 493591"/>
              <a:gd name="connsiteX7-319" fmla="*/ 557111 w 560550"/>
              <a:gd name="connsiteY7-320" fmla="*/ 481348 h 493591"/>
              <a:gd name="connsiteX8-321" fmla="*/ 527738 w 560550"/>
              <a:gd name="connsiteY8-322" fmla="*/ 493568 h 493591"/>
              <a:gd name="connsiteX9-323" fmla="*/ 496688 w 560550"/>
              <a:gd name="connsiteY9-324" fmla="*/ 492722 h 493591"/>
              <a:gd name="connsiteX10-325" fmla="*/ 275338 w 560550"/>
              <a:gd name="connsiteY10-326" fmla="*/ 480778 h 493591"/>
              <a:gd name="connsiteX11-327" fmla="*/ 266629 w 560550"/>
              <a:gd name="connsiteY11-328" fmla="*/ 479903 h 493591"/>
              <a:gd name="connsiteX12-329" fmla="*/ 40497 w 560550"/>
              <a:gd name="connsiteY12-330" fmla="*/ 492105 h 493591"/>
              <a:gd name="connsiteX13-331" fmla="*/ 32832 w 560550"/>
              <a:gd name="connsiteY13-332" fmla="*/ 492314 h 493591"/>
              <a:gd name="connsiteX14-333" fmla="*/ 3210 w 560550"/>
              <a:gd name="connsiteY14-334" fmla="*/ 479408 h 493591"/>
              <a:gd name="connsiteX15-335" fmla="*/ 2740 w 560550"/>
              <a:gd name="connsiteY15-336" fmla="*/ 478849 h 493591"/>
              <a:gd name="connsiteX16-337" fmla="*/ 6844 w 560550"/>
              <a:gd name="connsiteY16-338" fmla="*/ 447301 h 493591"/>
              <a:gd name="connsiteX17-339" fmla="*/ 23102 w 560550"/>
              <a:gd name="connsiteY17-340" fmla="*/ 420834 h 493591"/>
              <a:gd name="connsiteX18-341" fmla="*/ 149231 w 560550"/>
              <a:gd name="connsiteY18-342" fmla="*/ 228009 h 493591"/>
              <a:gd name="connsiteX19-343" fmla="*/ 251731 w 560550"/>
              <a:gd name="connsiteY19-344" fmla="*/ 26070 h 493591"/>
              <a:gd name="connsiteX20-345" fmla="*/ 255383 w 560550"/>
              <a:gd name="connsiteY20-346" fmla="*/ 19328 h 493591"/>
              <a:gd name="connsiteX21-347" fmla="*/ 281371 w 560550"/>
              <a:gd name="connsiteY21-348" fmla="*/ 127 h 493591"/>
              <a:gd name="connsiteX22-349" fmla="*/ 282090 w 560550"/>
              <a:gd name="connsiteY22-350" fmla="*/ 0 h 493591"/>
              <a:gd name="connsiteX0-351" fmla="*/ 282090 w 560550"/>
              <a:gd name="connsiteY0-352" fmla="*/ 0 h 493591"/>
              <a:gd name="connsiteX1-353" fmla="*/ 307359 w 560550"/>
              <a:gd name="connsiteY1-354" fmla="*/ 19328 h 493591"/>
              <a:gd name="connsiteX2-355" fmla="*/ 322151 w 560550"/>
              <a:gd name="connsiteY2-356" fmla="*/ 46641 h 493591"/>
              <a:gd name="connsiteX3-357" fmla="*/ 426075 w 560550"/>
              <a:gd name="connsiteY3-358" fmla="*/ 252279 h 493591"/>
              <a:gd name="connsiteX4-359" fmla="*/ 549713 w 560550"/>
              <a:gd name="connsiteY4-360" fmla="*/ 442022 h 493591"/>
              <a:gd name="connsiteX5-361" fmla="*/ 553726 w 560550"/>
              <a:gd name="connsiteY5-362" fmla="*/ 448555 h 493591"/>
              <a:gd name="connsiteX6-363" fmla="*/ 557360 w 560550"/>
              <a:gd name="connsiteY6-364" fmla="*/ 480662 h 493591"/>
              <a:gd name="connsiteX7-365" fmla="*/ 557111 w 560550"/>
              <a:gd name="connsiteY7-366" fmla="*/ 481348 h 493591"/>
              <a:gd name="connsiteX8-367" fmla="*/ 527738 w 560550"/>
              <a:gd name="connsiteY8-368" fmla="*/ 493568 h 493591"/>
              <a:gd name="connsiteX9-369" fmla="*/ 496688 w 560550"/>
              <a:gd name="connsiteY9-370" fmla="*/ 492722 h 493591"/>
              <a:gd name="connsiteX10-371" fmla="*/ 266629 w 560550"/>
              <a:gd name="connsiteY10-372" fmla="*/ 479903 h 493591"/>
              <a:gd name="connsiteX11-373" fmla="*/ 40497 w 560550"/>
              <a:gd name="connsiteY11-374" fmla="*/ 492105 h 493591"/>
              <a:gd name="connsiteX12-375" fmla="*/ 32832 w 560550"/>
              <a:gd name="connsiteY12-376" fmla="*/ 492314 h 493591"/>
              <a:gd name="connsiteX13-377" fmla="*/ 3210 w 560550"/>
              <a:gd name="connsiteY13-378" fmla="*/ 479408 h 493591"/>
              <a:gd name="connsiteX14-379" fmla="*/ 2740 w 560550"/>
              <a:gd name="connsiteY14-380" fmla="*/ 478849 h 493591"/>
              <a:gd name="connsiteX15-381" fmla="*/ 6844 w 560550"/>
              <a:gd name="connsiteY15-382" fmla="*/ 447301 h 493591"/>
              <a:gd name="connsiteX16-383" fmla="*/ 23102 w 560550"/>
              <a:gd name="connsiteY16-384" fmla="*/ 420834 h 493591"/>
              <a:gd name="connsiteX17-385" fmla="*/ 149231 w 560550"/>
              <a:gd name="connsiteY17-386" fmla="*/ 228009 h 493591"/>
              <a:gd name="connsiteX18-387" fmla="*/ 251731 w 560550"/>
              <a:gd name="connsiteY18-388" fmla="*/ 26070 h 493591"/>
              <a:gd name="connsiteX19-389" fmla="*/ 255383 w 560550"/>
              <a:gd name="connsiteY19-390" fmla="*/ 19328 h 493591"/>
              <a:gd name="connsiteX20-391" fmla="*/ 281371 w 560550"/>
              <a:gd name="connsiteY20-392" fmla="*/ 127 h 493591"/>
              <a:gd name="connsiteX21-393" fmla="*/ 282090 w 560550"/>
              <a:gd name="connsiteY21-394" fmla="*/ 0 h 493591"/>
              <a:gd name="connsiteX0-395" fmla="*/ 282090 w 560550"/>
              <a:gd name="connsiteY0-396" fmla="*/ 0 h 493591"/>
              <a:gd name="connsiteX1-397" fmla="*/ 307359 w 560550"/>
              <a:gd name="connsiteY1-398" fmla="*/ 19328 h 493591"/>
              <a:gd name="connsiteX2-399" fmla="*/ 322151 w 560550"/>
              <a:gd name="connsiteY2-400" fmla="*/ 46641 h 493591"/>
              <a:gd name="connsiteX3-401" fmla="*/ 426075 w 560550"/>
              <a:gd name="connsiteY3-402" fmla="*/ 252279 h 493591"/>
              <a:gd name="connsiteX4-403" fmla="*/ 549713 w 560550"/>
              <a:gd name="connsiteY4-404" fmla="*/ 442022 h 493591"/>
              <a:gd name="connsiteX5-405" fmla="*/ 553726 w 560550"/>
              <a:gd name="connsiteY5-406" fmla="*/ 448555 h 493591"/>
              <a:gd name="connsiteX6-407" fmla="*/ 557360 w 560550"/>
              <a:gd name="connsiteY6-408" fmla="*/ 480662 h 493591"/>
              <a:gd name="connsiteX7-409" fmla="*/ 557111 w 560550"/>
              <a:gd name="connsiteY7-410" fmla="*/ 481348 h 493591"/>
              <a:gd name="connsiteX8-411" fmla="*/ 527738 w 560550"/>
              <a:gd name="connsiteY8-412" fmla="*/ 493568 h 493591"/>
              <a:gd name="connsiteX9-413" fmla="*/ 496688 w 560550"/>
              <a:gd name="connsiteY9-414" fmla="*/ 492722 h 493591"/>
              <a:gd name="connsiteX10-415" fmla="*/ 266629 w 560550"/>
              <a:gd name="connsiteY10-416" fmla="*/ 479903 h 493591"/>
              <a:gd name="connsiteX11-417" fmla="*/ 40497 w 560550"/>
              <a:gd name="connsiteY11-418" fmla="*/ 492105 h 493591"/>
              <a:gd name="connsiteX12-419" fmla="*/ 32832 w 560550"/>
              <a:gd name="connsiteY12-420" fmla="*/ 492314 h 493591"/>
              <a:gd name="connsiteX13-421" fmla="*/ 3210 w 560550"/>
              <a:gd name="connsiteY13-422" fmla="*/ 479408 h 493591"/>
              <a:gd name="connsiteX14-423" fmla="*/ 2740 w 560550"/>
              <a:gd name="connsiteY14-424" fmla="*/ 478849 h 493591"/>
              <a:gd name="connsiteX15-425" fmla="*/ 6844 w 560550"/>
              <a:gd name="connsiteY15-426" fmla="*/ 447301 h 493591"/>
              <a:gd name="connsiteX16-427" fmla="*/ 23102 w 560550"/>
              <a:gd name="connsiteY16-428" fmla="*/ 420834 h 493591"/>
              <a:gd name="connsiteX17-429" fmla="*/ 149231 w 560550"/>
              <a:gd name="connsiteY17-430" fmla="*/ 228009 h 493591"/>
              <a:gd name="connsiteX18-431" fmla="*/ 251731 w 560550"/>
              <a:gd name="connsiteY18-432" fmla="*/ 26070 h 493591"/>
              <a:gd name="connsiteX19-433" fmla="*/ 255383 w 560550"/>
              <a:gd name="connsiteY19-434" fmla="*/ 19328 h 493591"/>
              <a:gd name="connsiteX20-435" fmla="*/ 281371 w 560550"/>
              <a:gd name="connsiteY20-436" fmla="*/ 127 h 493591"/>
              <a:gd name="connsiteX21-437" fmla="*/ 282090 w 560550"/>
              <a:gd name="connsiteY21-438" fmla="*/ 0 h 493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</a:cxnLst>
            <a:rect l="l" t="t" r="r" b="b"/>
            <a:pathLst>
              <a:path w="560550" h="493591">
                <a:moveTo>
                  <a:pt x="282090" y="0"/>
                </a:moveTo>
                <a:cubicBezTo>
                  <a:pt x="291235" y="0"/>
                  <a:pt x="300381" y="6443"/>
                  <a:pt x="307359" y="19328"/>
                </a:cubicBezTo>
                <a:lnTo>
                  <a:pt x="322151" y="46641"/>
                </a:lnTo>
                <a:cubicBezTo>
                  <a:pt x="341937" y="85466"/>
                  <a:pt x="388148" y="186382"/>
                  <a:pt x="426075" y="252279"/>
                </a:cubicBezTo>
                <a:cubicBezTo>
                  <a:pt x="464002" y="318176"/>
                  <a:pt x="528438" y="409309"/>
                  <a:pt x="549713" y="442022"/>
                </a:cubicBezTo>
                <a:lnTo>
                  <a:pt x="553726" y="448555"/>
                </a:lnTo>
                <a:cubicBezTo>
                  <a:pt x="561598" y="461368"/>
                  <a:pt x="562451" y="472766"/>
                  <a:pt x="557360" y="480662"/>
                </a:cubicBezTo>
                <a:cubicBezTo>
                  <a:pt x="557347" y="480929"/>
                  <a:pt x="557231" y="481140"/>
                  <a:pt x="557111" y="481348"/>
                </a:cubicBezTo>
                <a:cubicBezTo>
                  <a:pt x="552538" y="489268"/>
                  <a:pt x="542386" y="493968"/>
                  <a:pt x="527738" y="493568"/>
                </a:cubicBezTo>
                <a:lnTo>
                  <a:pt x="496688" y="492722"/>
                </a:lnTo>
                <a:cubicBezTo>
                  <a:pt x="453170" y="490445"/>
                  <a:pt x="342661" y="480006"/>
                  <a:pt x="266629" y="479903"/>
                </a:cubicBezTo>
                <a:cubicBezTo>
                  <a:pt x="190597" y="479800"/>
                  <a:pt x="79463" y="490037"/>
                  <a:pt x="40497" y="492105"/>
                </a:cubicBezTo>
                <a:lnTo>
                  <a:pt x="32832" y="492314"/>
                </a:lnTo>
                <a:cubicBezTo>
                  <a:pt x="17800" y="492724"/>
                  <a:pt x="7502" y="487764"/>
                  <a:pt x="3210" y="479408"/>
                </a:cubicBezTo>
                <a:cubicBezTo>
                  <a:pt x="2985" y="479262"/>
                  <a:pt x="2860" y="479056"/>
                  <a:pt x="2740" y="478849"/>
                </a:cubicBezTo>
                <a:cubicBezTo>
                  <a:pt x="-1833" y="470928"/>
                  <a:pt x="-826" y="459787"/>
                  <a:pt x="6844" y="447301"/>
                </a:cubicBezTo>
                <a:lnTo>
                  <a:pt x="23102" y="420834"/>
                </a:lnTo>
                <a:cubicBezTo>
                  <a:pt x="46833" y="384285"/>
                  <a:pt x="111126" y="293803"/>
                  <a:pt x="149231" y="228009"/>
                </a:cubicBezTo>
                <a:cubicBezTo>
                  <a:pt x="187336" y="162215"/>
                  <a:pt x="234039" y="60850"/>
                  <a:pt x="251731" y="26070"/>
                </a:cubicBezTo>
                <a:lnTo>
                  <a:pt x="255383" y="19328"/>
                </a:lnTo>
                <a:cubicBezTo>
                  <a:pt x="262543" y="6104"/>
                  <a:pt x="271988" y="-334"/>
                  <a:pt x="281371" y="127"/>
                </a:cubicBezTo>
                <a:cubicBezTo>
                  <a:pt x="281609" y="5"/>
                  <a:pt x="281850" y="0"/>
                  <a:pt x="28209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Arial" panose="0208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None/>
              <a:defRPr/>
            </a:pPr>
            <a:endParaRPr kumimoji="0" lang="zh-CN" altLang="en-US" sz="3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15" name="日期占位符 4"/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页脚占位符 5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dirty="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7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201A40A-D282-4AB0-A159-AE861D87E893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tags" Target="../tags/tag46.xml"/><Relationship Id="rId13" Type="http://schemas.openxmlformats.org/officeDocument/2006/relationships/tags" Target="../tags/tag45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5" Type="http://schemas.openxmlformats.org/officeDocument/2006/relationships/theme" Target="../theme/theme2.xml"/><Relationship Id="rId14" Type="http://schemas.openxmlformats.org/officeDocument/2006/relationships/tags" Target="../tags/tag92.xml"/><Relationship Id="rId13" Type="http://schemas.openxmlformats.org/officeDocument/2006/relationships/tags" Target="../tags/tag91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  <p:custDataLst>
              <p:tags r:id="rId14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fontAlgn="auto">
              <a:lnSpc>
                <a:spcPct val="120000"/>
              </a:lnSpc>
              <a:defRPr sz="1200" noProof="1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fontAlgn="auto">
              <a:lnSpc>
                <a:spcPct val="120000"/>
              </a:lnSpc>
              <a:defRPr sz="1200" noProof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fontAlgn="auto">
              <a:lnSpc>
                <a:spcPct val="120000"/>
              </a:lnSpc>
              <a:defRPr sz="1200" noProof="1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F463475-23D1-455C-A138-12F78BB862EC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rtl="0" fontAlgn="base">
        <a:lnSpc>
          <a:spcPct val="120000"/>
        </a:lnSpc>
        <a:spcBef>
          <a:spcPct val="0"/>
        </a:spcBef>
        <a:spcAft>
          <a:spcPct val="0"/>
        </a:spcAft>
        <a:defRPr sz="3200" b="1" kern="1200">
          <a:solidFill>
            <a:srgbClr val="595959"/>
          </a:solidFill>
          <a:latin typeface="黑体" pitchFamily="49" charset="-122"/>
          <a:ea typeface="黑体" pitchFamily="49" charset="-122"/>
          <a:cs typeface="+mj-cs"/>
        </a:defRPr>
      </a:lvl1pPr>
      <a:lvl2pPr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2pPr>
      <a:lvl3pPr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3pPr>
      <a:lvl4pPr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4pPr>
      <a:lvl5pPr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5pPr>
      <a:lvl6pPr marL="457200"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6pPr>
      <a:lvl7pPr marL="914400"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7pPr>
      <a:lvl8pPr marL="1371600"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8pPr>
      <a:lvl9pPr marL="1828800"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ts val="1000"/>
        </a:spcBef>
        <a:spcAft>
          <a:spcPct val="0"/>
        </a:spcAft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黑体" pitchFamily="49" charset="-122"/>
          <a:ea typeface="黑体" pitchFamily="49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黑体" pitchFamily="49" charset="-122"/>
          <a:ea typeface="黑体" pitchFamily="49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黑体" pitchFamily="49" charset="-122"/>
          <a:ea typeface="黑体" pitchFamily="49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黑体" pitchFamily="49" charset="-122"/>
          <a:ea typeface="黑体" pitchFamily="49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黑体" pitchFamily="49" charset="-122"/>
          <a:ea typeface="黑体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  <p:custDataLst>
              <p:tags r:id="rId14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fontAlgn="auto">
              <a:lnSpc>
                <a:spcPct val="120000"/>
              </a:lnSpc>
              <a:defRPr sz="1200" noProof="1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fontAlgn="auto">
              <a:lnSpc>
                <a:spcPct val="120000"/>
              </a:lnSpc>
              <a:defRPr sz="1200" noProof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fontAlgn="auto">
              <a:lnSpc>
                <a:spcPct val="120000"/>
              </a:lnSpc>
              <a:defRPr sz="1200" noProof="1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F463475-23D1-455C-A138-12F78BB862EC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lvl1pPr algn="l" rtl="0" fontAlgn="base">
        <a:lnSpc>
          <a:spcPct val="120000"/>
        </a:lnSpc>
        <a:spcBef>
          <a:spcPct val="0"/>
        </a:spcBef>
        <a:spcAft>
          <a:spcPct val="0"/>
        </a:spcAft>
        <a:defRPr sz="3200" b="1" kern="1200">
          <a:solidFill>
            <a:srgbClr val="595959"/>
          </a:solidFill>
          <a:latin typeface="黑体" pitchFamily="49" charset="-122"/>
          <a:ea typeface="黑体" pitchFamily="49" charset="-122"/>
          <a:cs typeface="+mj-cs"/>
        </a:defRPr>
      </a:lvl1pPr>
      <a:lvl2pPr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2pPr>
      <a:lvl3pPr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3pPr>
      <a:lvl4pPr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4pPr>
      <a:lvl5pPr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5pPr>
      <a:lvl6pPr marL="457200"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6pPr>
      <a:lvl7pPr marL="914400"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7pPr>
      <a:lvl8pPr marL="1371600"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8pPr>
      <a:lvl9pPr marL="1828800" algn="l" rtl="0" fontAlgn="base">
        <a:lnSpc>
          <a:spcPct val="120000"/>
        </a:lnSpc>
        <a:spcBef>
          <a:spcPct val="0"/>
        </a:spcBef>
        <a:spcAft>
          <a:spcPct val="0"/>
        </a:spcAft>
        <a:defRPr sz="3200" b="1">
          <a:solidFill>
            <a:srgbClr val="595959"/>
          </a:solidFill>
          <a:latin typeface="黑体" pitchFamily="49" charset="-122"/>
          <a:ea typeface="黑体" pitchFamily="49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ts val="1000"/>
        </a:spcBef>
        <a:spcAft>
          <a:spcPct val="0"/>
        </a:spcAft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黑体" pitchFamily="49" charset="-122"/>
          <a:ea typeface="黑体" pitchFamily="49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黑体" pitchFamily="49" charset="-122"/>
          <a:ea typeface="黑体" pitchFamily="49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黑体" pitchFamily="49" charset="-122"/>
          <a:ea typeface="黑体" pitchFamily="49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黑体" pitchFamily="49" charset="-122"/>
          <a:ea typeface="黑体" pitchFamily="49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黑体" pitchFamily="49" charset="-122"/>
          <a:ea typeface="黑体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4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image" Target="../media/image12.jpe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tags" Target="../tags/tag126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31.xml"/><Relationship Id="rId3" Type="http://schemas.openxmlformats.org/officeDocument/2006/relationships/image" Target="../media/image13.jpeg"/><Relationship Id="rId2" Type="http://schemas.openxmlformats.org/officeDocument/2006/relationships/tags" Target="../tags/tag130.xml"/><Relationship Id="rId1" Type="http://schemas.openxmlformats.org/officeDocument/2006/relationships/tags" Target="../tags/tag129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ags" Target="../tags/tag134.xml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tags" Target="../tags/tag133.xml"/><Relationship Id="rId1" Type="http://schemas.openxmlformats.org/officeDocument/2006/relationships/tags" Target="../tags/tag132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37.xml"/><Relationship Id="rId3" Type="http://schemas.openxmlformats.org/officeDocument/2006/relationships/image" Target="../media/image15.jpeg"/><Relationship Id="rId2" Type="http://schemas.openxmlformats.org/officeDocument/2006/relationships/tags" Target="../tags/tag136.xml"/><Relationship Id="rId1" Type="http://schemas.openxmlformats.org/officeDocument/2006/relationships/tags" Target="../tags/tag135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40.xml"/><Relationship Id="rId3" Type="http://schemas.openxmlformats.org/officeDocument/2006/relationships/image" Target="../media/image16.jpeg"/><Relationship Id="rId2" Type="http://schemas.openxmlformats.org/officeDocument/2006/relationships/tags" Target="../tags/tag139.xml"/><Relationship Id="rId1" Type="http://schemas.openxmlformats.org/officeDocument/2006/relationships/tags" Target="../tags/tag138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43.xml"/><Relationship Id="rId3" Type="http://schemas.openxmlformats.org/officeDocument/2006/relationships/image" Target="../media/image17.jpeg"/><Relationship Id="rId2" Type="http://schemas.openxmlformats.org/officeDocument/2006/relationships/tags" Target="../tags/tag142.xml"/><Relationship Id="rId1" Type="http://schemas.openxmlformats.org/officeDocument/2006/relationships/tags" Target="../tags/tag141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46.xml"/><Relationship Id="rId3" Type="http://schemas.openxmlformats.org/officeDocument/2006/relationships/image" Target="../media/image18.jpeg"/><Relationship Id="rId2" Type="http://schemas.openxmlformats.org/officeDocument/2006/relationships/tags" Target="../tags/tag145.xml"/><Relationship Id="rId1" Type="http://schemas.openxmlformats.org/officeDocument/2006/relationships/tags" Target="../tags/tag144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49.xml"/><Relationship Id="rId3" Type="http://schemas.openxmlformats.org/officeDocument/2006/relationships/image" Target="../media/image19.jpeg"/><Relationship Id="rId2" Type="http://schemas.openxmlformats.org/officeDocument/2006/relationships/tags" Target="../tags/tag148.xml"/><Relationship Id="rId1" Type="http://schemas.openxmlformats.org/officeDocument/2006/relationships/tags" Target="../tags/tag147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ags" Target="../tags/tag152.xml"/><Relationship Id="rId4" Type="http://schemas.openxmlformats.org/officeDocument/2006/relationships/image" Target="../media/image21.jpeg"/><Relationship Id="rId3" Type="http://schemas.openxmlformats.org/officeDocument/2006/relationships/image" Target="../media/image20.jpeg"/><Relationship Id="rId2" Type="http://schemas.openxmlformats.org/officeDocument/2006/relationships/tags" Target="../tags/tag151.xml"/><Relationship Id="rId1" Type="http://schemas.openxmlformats.org/officeDocument/2006/relationships/tags" Target="../tags/tag150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ags" Target="../tags/tag155.xml"/><Relationship Id="rId4" Type="http://schemas.openxmlformats.org/officeDocument/2006/relationships/image" Target="../media/image21.jpeg"/><Relationship Id="rId3" Type="http://schemas.openxmlformats.org/officeDocument/2006/relationships/image" Target="../media/image22.jpeg"/><Relationship Id="rId2" Type="http://schemas.openxmlformats.org/officeDocument/2006/relationships/tags" Target="../tags/tag154.xml"/><Relationship Id="rId1" Type="http://schemas.openxmlformats.org/officeDocument/2006/relationships/tags" Target="../tags/tag153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1" Type="http://schemas.openxmlformats.org/officeDocument/2006/relationships/notesSlide" Target="../notesSlides/notesSlide2.xml"/><Relationship Id="rId10" Type="http://schemas.openxmlformats.org/officeDocument/2006/relationships/slideLayout" Target="../slideLayouts/slideLayout10.xml"/><Relationship Id="rId1" Type="http://schemas.openxmlformats.org/officeDocument/2006/relationships/tags" Target="../tags/tag96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ags" Target="../tags/tag158.xml"/><Relationship Id="rId4" Type="http://schemas.openxmlformats.org/officeDocument/2006/relationships/image" Target="../media/image21.jpeg"/><Relationship Id="rId3" Type="http://schemas.openxmlformats.org/officeDocument/2006/relationships/image" Target="../media/image23.jpeg"/><Relationship Id="rId2" Type="http://schemas.openxmlformats.org/officeDocument/2006/relationships/tags" Target="../tags/tag157.xml"/><Relationship Id="rId1" Type="http://schemas.openxmlformats.org/officeDocument/2006/relationships/tags" Target="../tags/tag156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60.xml"/><Relationship Id="rId1" Type="http://schemas.openxmlformats.org/officeDocument/2006/relationships/tags" Target="../tags/tag159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7.xml"/><Relationship Id="rId3" Type="http://schemas.openxmlformats.org/officeDocument/2006/relationships/image" Target="../media/image1.jpeg"/><Relationship Id="rId2" Type="http://schemas.openxmlformats.org/officeDocument/2006/relationships/tags" Target="../tags/tag106.xml"/><Relationship Id="rId1" Type="http://schemas.openxmlformats.org/officeDocument/2006/relationships/tags" Target="../tags/tag105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10.xml"/><Relationship Id="rId3" Type="http://schemas.openxmlformats.org/officeDocument/2006/relationships/image" Target="../media/image2.jpeg"/><Relationship Id="rId2" Type="http://schemas.openxmlformats.org/officeDocument/2006/relationships/tags" Target="../tags/tag109.xml"/><Relationship Id="rId1" Type="http://schemas.openxmlformats.org/officeDocument/2006/relationships/tags" Target="../tags/tag108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ags" Target="../tags/tag113.xml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tags" Target="../tags/tag112.xml"/><Relationship Id="rId1" Type="http://schemas.openxmlformats.org/officeDocument/2006/relationships/tags" Target="../tags/tag11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image" Target="../media/image5.jpeg"/><Relationship Id="rId1" Type="http://schemas.openxmlformats.org/officeDocument/2006/relationships/tags" Target="../tags/tag114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19.xml"/><Relationship Id="rId3" Type="http://schemas.openxmlformats.org/officeDocument/2006/relationships/image" Target="../media/image6.jpeg"/><Relationship Id="rId2" Type="http://schemas.openxmlformats.org/officeDocument/2006/relationships/tags" Target="../tags/tag118.xml"/><Relationship Id="rId1" Type="http://schemas.openxmlformats.org/officeDocument/2006/relationships/tags" Target="../tags/tag11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4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tags" Target="../tags/tag120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image" Target="../media/image9.jpeg"/><Relationship Id="rId1" Type="http://schemas.openxmlformats.org/officeDocument/2006/relationships/tags" Target="../tags/tag1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757170" y="2889885"/>
            <a:ext cx="6677025" cy="1078230"/>
          </a:xfrm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x-none" altLang="en-US" sz="6000" b="1" i="0" u="none" strike="noStrike" kern="1200" cap="none" spc="0" normalizeH="0" baseline="0" noProof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芳香烃</a:t>
            </a:r>
            <a:endParaRPr kumimoji="0" lang="x-none" altLang="en-US" sz="6000" b="1" i="0" u="none" strike="noStrike" kern="1200" cap="none" spc="0" normalizeH="0" baseline="0" noProof="1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  <p:sp>
        <p:nvSpPr>
          <p:cNvPr id="13315" name="文本框 4"/>
          <p:cNvSpPr txBox="1"/>
          <p:nvPr>
            <p:custDataLst>
              <p:tags r:id="rId2"/>
            </p:custDataLst>
          </p:nvPr>
        </p:nvSpPr>
        <p:spPr>
          <a:xfrm>
            <a:off x="4848225" y="1328738"/>
            <a:ext cx="2495550" cy="110680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 algn="ctr"/>
            <a:endParaRPr lang="en-US" altLang="zh-CN" sz="66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03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2" name="图片 1" descr="Screenshot_20250508_134601_com.onyx.galaxy.note"/>
          <p:cNvPicPr>
            <a:picLocks noChangeAspect="1"/>
          </p:cNvPicPr>
          <p:nvPr/>
        </p:nvPicPr>
        <p:blipFill>
          <a:blip r:embed="rId2"/>
          <a:srcRect l="37039" t="45556" r="31124" b="37648"/>
          <a:stretch>
            <a:fillRect/>
          </a:stretch>
        </p:blipFill>
        <p:spPr>
          <a:xfrm>
            <a:off x="3799205" y="2581910"/>
            <a:ext cx="4592320" cy="1592580"/>
          </a:xfrm>
          <a:prstGeom prst="rect">
            <a:avLst/>
          </a:prstGeom>
        </p:spPr>
      </p:pic>
      <p:pic>
        <p:nvPicPr>
          <p:cNvPr id="3" name="图片 2" descr="Screenshot_20250508_134539_com.onyx.galaxy.note"/>
          <p:cNvPicPr>
            <a:picLocks noChangeAspect="1"/>
          </p:cNvPicPr>
          <p:nvPr/>
        </p:nvPicPr>
        <p:blipFill>
          <a:blip r:embed="rId3"/>
          <a:srcRect l="28423" t="41037" r="25648" b="24176"/>
          <a:stretch>
            <a:fillRect/>
          </a:stretch>
        </p:blipFill>
        <p:spPr>
          <a:xfrm>
            <a:off x="3442335" y="4216400"/>
            <a:ext cx="5306695" cy="2641600"/>
          </a:xfrm>
          <a:prstGeom prst="rect">
            <a:avLst/>
          </a:prstGeom>
        </p:spPr>
      </p:pic>
      <p:pic>
        <p:nvPicPr>
          <p:cNvPr id="4" name="图片 3" descr="Screenshot_20250508_134546_com.onyx.galaxy.note"/>
          <p:cNvPicPr>
            <a:picLocks noChangeAspect="1"/>
          </p:cNvPicPr>
          <p:nvPr/>
        </p:nvPicPr>
        <p:blipFill>
          <a:blip r:embed="rId4"/>
          <a:srcRect l="27072" t="29157" r="29025" b="53759"/>
          <a:stretch>
            <a:fillRect/>
          </a:stretch>
        </p:blipFill>
        <p:spPr>
          <a:xfrm>
            <a:off x="2891155" y="1047750"/>
            <a:ext cx="6409690" cy="1638935"/>
          </a:xfrm>
          <a:prstGeom prst="rect">
            <a:avLst/>
          </a:prstGeom>
        </p:spPr>
      </p:pic>
      <p:sp>
        <p:nvSpPr>
          <p:cNvPr id="22" name="文本框 52"/>
          <p:cNvSpPr txBox="1"/>
          <p:nvPr>
            <p:custDataLst>
              <p:tags r:id="rId5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芳香亲电取代反应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04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芳香烃的氧化还原反应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0" name="图片 9" descr="Screenshot_20250508_122226_com.onyx.galaxy.note"/>
          <p:cNvPicPr>
            <a:picLocks noChangeAspect="1"/>
          </p:cNvPicPr>
          <p:nvPr/>
        </p:nvPicPr>
        <p:blipFill>
          <a:blip r:embed="rId3"/>
          <a:srcRect l="24699" t="43046" r="24096" b="33204"/>
          <a:stretch>
            <a:fillRect/>
          </a:stretch>
        </p:blipFill>
        <p:spPr>
          <a:xfrm>
            <a:off x="2174875" y="2233295"/>
            <a:ext cx="7842885" cy="239077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04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芳香烃的氧化还原反应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0" name="图片 9" descr="Screenshot_20250508_122226_com.onyx.galaxy.note"/>
          <p:cNvPicPr>
            <a:picLocks noChangeAspect="1"/>
          </p:cNvPicPr>
          <p:nvPr/>
        </p:nvPicPr>
        <p:blipFill>
          <a:blip r:embed="rId3"/>
          <a:srcRect l="24699" t="43046" r="24096" b="33204"/>
          <a:stretch>
            <a:fillRect/>
          </a:stretch>
        </p:blipFill>
        <p:spPr>
          <a:xfrm>
            <a:off x="2174875" y="1804670"/>
            <a:ext cx="7842885" cy="2390775"/>
          </a:xfrm>
          <a:prstGeom prst="rect">
            <a:avLst/>
          </a:prstGeom>
        </p:spPr>
      </p:pic>
      <p:pic>
        <p:nvPicPr>
          <p:cNvPr id="2" name="图片 1" descr="Screenshot_20250508_135241_com.onyx.galaxy.note"/>
          <p:cNvPicPr>
            <a:picLocks noChangeAspect="1"/>
          </p:cNvPicPr>
          <p:nvPr/>
        </p:nvPicPr>
        <p:blipFill>
          <a:blip r:embed="rId4"/>
          <a:srcRect l="34648" t="36935" r="34410" b="50000"/>
          <a:stretch>
            <a:fillRect/>
          </a:stretch>
        </p:blipFill>
        <p:spPr>
          <a:xfrm>
            <a:off x="3493770" y="4195445"/>
            <a:ext cx="4786630" cy="132842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05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苯酚--命名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1" name="图片 10" descr="Screenshot_20250508_122331_com.onyx.galaxy.note"/>
          <p:cNvPicPr>
            <a:picLocks noChangeAspect="1"/>
          </p:cNvPicPr>
          <p:nvPr/>
        </p:nvPicPr>
        <p:blipFill>
          <a:blip r:embed="rId3"/>
          <a:srcRect l="22174" t="26796" r="25435" b="20426"/>
          <a:stretch>
            <a:fillRect/>
          </a:stretch>
        </p:blipFill>
        <p:spPr>
          <a:xfrm>
            <a:off x="2773045" y="1600200"/>
            <a:ext cx="6646545" cy="44005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05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苯酚--酸性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2" name="图片 11" descr="Screenshot_20250508_122523_com.onyx.galaxy.note"/>
          <p:cNvPicPr>
            <a:picLocks noChangeAspect="1"/>
          </p:cNvPicPr>
          <p:nvPr/>
        </p:nvPicPr>
        <p:blipFill>
          <a:blip r:embed="rId3"/>
          <a:srcRect l="30175" t="35269" r="24918" b="28065"/>
          <a:stretch>
            <a:fillRect/>
          </a:stretch>
        </p:blipFill>
        <p:spPr>
          <a:xfrm>
            <a:off x="2646045" y="2056765"/>
            <a:ext cx="6264910" cy="336169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05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苯酚--显色反应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2" name="图片 1" descr="Screenshot_20250508_135952_com.onyx.galaxy.note"/>
          <p:cNvPicPr>
            <a:picLocks noChangeAspect="1"/>
          </p:cNvPicPr>
          <p:nvPr/>
        </p:nvPicPr>
        <p:blipFill>
          <a:blip r:embed="rId3"/>
          <a:srcRect l="22417" t="47491" r="29573" b="21676"/>
          <a:stretch>
            <a:fillRect/>
          </a:stretch>
        </p:blipFill>
        <p:spPr>
          <a:xfrm>
            <a:off x="2407285" y="1519555"/>
            <a:ext cx="7378065" cy="3114040"/>
          </a:xfrm>
          <a:prstGeom prst="rect">
            <a:avLst/>
          </a:prstGeom>
        </p:spPr>
      </p:pic>
      <p:pic>
        <p:nvPicPr>
          <p:cNvPr id="3" name="图片 2" descr="Screenshot_20250508_135952_com.onyx.galaxy.note"/>
          <p:cNvPicPr>
            <a:picLocks noChangeAspect="1"/>
          </p:cNvPicPr>
          <p:nvPr/>
        </p:nvPicPr>
        <p:blipFill>
          <a:blip r:embed="rId3"/>
          <a:srcRect l="24668" t="23973" r="23123" b="69500"/>
          <a:stretch>
            <a:fillRect/>
          </a:stretch>
        </p:blipFill>
        <p:spPr>
          <a:xfrm>
            <a:off x="2133600" y="5295900"/>
            <a:ext cx="8569960" cy="70421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05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苯酚--酯化反应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3" name="图片 12" descr="Screenshot_20250508_122616_com.onyx.galaxy.note"/>
          <p:cNvPicPr>
            <a:picLocks noChangeAspect="1"/>
          </p:cNvPicPr>
          <p:nvPr/>
        </p:nvPicPr>
        <p:blipFill>
          <a:blip r:embed="rId3"/>
          <a:srcRect l="22143" t="29296" r="14513" b="30426"/>
          <a:stretch>
            <a:fillRect/>
          </a:stretch>
        </p:blipFill>
        <p:spPr>
          <a:xfrm>
            <a:off x="2358390" y="1866900"/>
            <a:ext cx="7474585" cy="312356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05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苯酚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7" name="图片 16" descr="Screenshot_20250508_123248_com.onyx.galaxy.note"/>
          <p:cNvPicPr>
            <a:picLocks noChangeAspect="1"/>
          </p:cNvPicPr>
          <p:nvPr/>
        </p:nvPicPr>
        <p:blipFill>
          <a:blip r:embed="rId3"/>
          <a:srcRect l="18949" t="24991" r="37879" b="19731"/>
          <a:stretch>
            <a:fillRect/>
          </a:stretch>
        </p:blipFill>
        <p:spPr>
          <a:xfrm>
            <a:off x="2760345" y="1294765"/>
            <a:ext cx="5704840" cy="48006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06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习题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3" name="图片 2" descr="Screenshot_20250508_140711_com.onyx.galaxy.note"/>
          <p:cNvPicPr>
            <a:picLocks noChangeAspect="1"/>
          </p:cNvPicPr>
          <p:nvPr/>
        </p:nvPicPr>
        <p:blipFill>
          <a:blip r:embed="rId3">
            <a:clrChange>
              <a:clrFrom>
                <a:srgbClr val="E9E4DE">
                  <a:alpha val="100000"/>
                </a:srgbClr>
              </a:clrFrom>
              <a:clrTo>
                <a:srgbClr val="E9E4DE">
                  <a:alpha val="100000"/>
                  <a:alpha val="0"/>
                </a:srgbClr>
              </a:clrTo>
            </a:clrChange>
          </a:blip>
          <a:srcRect l="16302" t="31102" r="13782" b="37370"/>
          <a:stretch>
            <a:fillRect/>
          </a:stretch>
        </p:blipFill>
        <p:spPr>
          <a:xfrm>
            <a:off x="1514475" y="3429000"/>
            <a:ext cx="9157970" cy="2713990"/>
          </a:xfrm>
          <a:prstGeom prst="rect">
            <a:avLst/>
          </a:prstGeom>
        </p:spPr>
      </p:pic>
      <p:pic>
        <p:nvPicPr>
          <p:cNvPr id="2" name="图片 1" descr="Screenshot_20250508_141027_com.onyx.galaxy.note"/>
          <p:cNvPicPr>
            <a:picLocks noChangeAspect="1"/>
          </p:cNvPicPr>
          <p:nvPr/>
        </p:nvPicPr>
        <p:blipFill>
          <a:blip r:embed="rId4"/>
          <a:srcRect l="18218" t="16000" r="51296" b="72889"/>
          <a:stretch>
            <a:fillRect/>
          </a:stretch>
        </p:blipFill>
        <p:spPr>
          <a:xfrm>
            <a:off x="3033395" y="1721485"/>
            <a:ext cx="6125210" cy="14668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06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习题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4" name="图片 3" descr="Screenshot_20250508_140810_com.onyx.galaxy.note"/>
          <p:cNvPicPr>
            <a:picLocks noChangeAspect="1"/>
          </p:cNvPicPr>
          <p:nvPr/>
        </p:nvPicPr>
        <p:blipFill>
          <a:blip r:embed="rId3">
            <a:clrChange>
              <a:clrFrom>
                <a:srgbClr val="E7E4DB">
                  <a:alpha val="100000"/>
                </a:srgbClr>
              </a:clrFrom>
              <a:clrTo>
                <a:srgbClr val="E7E4DB">
                  <a:alpha val="100000"/>
                  <a:alpha val="0"/>
                </a:srgbClr>
              </a:clrTo>
            </a:clrChange>
          </a:blip>
          <a:srcRect l="17123" t="24574" r="18346" b="59315"/>
          <a:stretch>
            <a:fillRect/>
          </a:stretch>
        </p:blipFill>
        <p:spPr>
          <a:xfrm>
            <a:off x="1078230" y="3429000"/>
            <a:ext cx="10035540" cy="1646555"/>
          </a:xfrm>
          <a:prstGeom prst="rect">
            <a:avLst/>
          </a:prstGeom>
        </p:spPr>
      </p:pic>
      <p:pic>
        <p:nvPicPr>
          <p:cNvPr id="2" name="图片 1" descr="Screenshot_20250508_141027_com.onyx.galaxy.note"/>
          <p:cNvPicPr>
            <a:picLocks noChangeAspect="1"/>
          </p:cNvPicPr>
          <p:nvPr/>
        </p:nvPicPr>
        <p:blipFill>
          <a:blip r:embed="rId4"/>
          <a:srcRect l="55708" t="19155" r="13772" b="70436"/>
          <a:stretch>
            <a:fillRect/>
          </a:stretch>
        </p:blipFill>
        <p:spPr>
          <a:xfrm>
            <a:off x="3042920" y="2054860"/>
            <a:ext cx="6132195" cy="137414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2" name="直接连接符 1"/>
          <p:cNvCxnSpPr/>
          <p:nvPr>
            <p:custDataLst>
              <p:tags r:id="rId1"/>
            </p:custDataLst>
          </p:nvPr>
        </p:nvCxnSpPr>
        <p:spPr>
          <a:xfrm>
            <a:off x="4568825" y="973138"/>
            <a:ext cx="0" cy="4940300"/>
          </a:xfrm>
          <a:prstGeom prst="line">
            <a:avLst/>
          </a:prstGeom>
          <a:ln w="158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62" name="文本框 2"/>
          <p:cNvSpPr txBox="1"/>
          <p:nvPr>
            <p:custDataLst>
              <p:tags r:id="rId2"/>
            </p:custDataLst>
          </p:nvPr>
        </p:nvSpPr>
        <p:spPr>
          <a:xfrm>
            <a:off x="574675" y="3049588"/>
            <a:ext cx="4306888" cy="830262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algn="ctr"/>
            <a:r>
              <a:rPr lang="zh-CN" altLang="en-US" sz="48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rPr>
              <a:t>目录</a:t>
            </a:r>
            <a:endParaRPr lang="zh-CN" altLang="en-US" sz="4800" b="1" dirty="0">
              <a:solidFill>
                <a:srgbClr val="595959"/>
              </a:solidFill>
              <a:latin typeface="黑体" pitchFamily="49" charset="-122"/>
              <a:ea typeface="黑体" pitchFamily="49" charset="-122"/>
              <a:sym typeface="微软雅黑" pitchFamily="34" charset="-122"/>
            </a:endParaRPr>
          </a:p>
        </p:txBody>
      </p:sp>
      <p:sp>
        <p:nvSpPr>
          <p:cNvPr id="15365" name="文本框 7"/>
          <p:cNvSpPr txBox="1"/>
          <p:nvPr>
            <p:custDataLst>
              <p:tags r:id="rId3"/>
            </p:custDataLst>
          </p:nvPr>
        </p:nvSpPr>
        <p:spPr>
          <a:xfrm>
            <a:off x="5226050" y="1971040"/>
            <a:ext cx="4198620" cy="67564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>
              <a:lnSpc>
                <a:spcPct val="120000"/>
              </a:lnSpc>
            </a:pPr>
            <a:r>
              <a:rPr lang="x-none" altLang="en-US" sz="28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  <a:sym typeface="+mn-ea"/>
              </a:rPr>
              <a:t>芳香烃的命名</a:t>
            </a:r>
            <a:endParaRPr lang="x-none" altLang="en-US" sz="28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" name="文本框 7"/>
          <p:cNvSpPr txBox="1"/>
          <p:nvPr>
            <p:custDataLst>
              <p:tags r:id="rId4"/>
            </p:custDataLst>
          </p:nvPr>
        </p:nvSpPr>
        <p:spPr>
          <a:xfrm>
            <a:off x="5226050" y="1188720"/>
            <a:ext cx="4198620" cy="67564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r>
              <a:rPr lang="x-none" altLang="en-US" sz="28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芳香性</a:t>
            </a:r>
            <a:endParaRPr lang="x-none" altLang="en-US" sz="28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7" name="文本框 7"/>
          <p:cNvSpPr txBox="1"/>
          <p:nvPr>
            <p:custDataLst>
              <p:tags r:id="rId5"/>
            </p:custDataLst>
          </p:nvPr>
        </p:nvSpPr>
        <p:spPr>
          <a:xfrm>
            <a:off x="5226050" y="3535680"/>
            <a:ext cx="4198620" cy="67564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>
              <a:lnSpc>
                <a:spcPct val="120000"/>
              </a:lnSpc>
            </a:pPr>
            <a:r>
              <a:rPr lang="x-none" altLang="en-US" sz="28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  <a:sym typeface="+mn-ea"/>
              </a:rPr>
              <a:t>芳香烃的氧化还原反应</a:t>
            </a:r>
            <a:endParaRPr lang="x-none" altLang="en-US" sz="28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5226050" y="4318000"/>
            <a:ext cx="4198620" cy="67564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>
              <a:lnSpc>
                <a:spcPct val="120000"/>
              </a:lnSpc>
            </a:pPr>
            <a:r>
              <a:rPr lang="x-none" altLang="en-US" sz="28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  <a:sym typeface="+mn-ea"/>
              </a:rPr>
              <a:t>苯酚</a:t>
            </a:r>
            <a:endParaRPr lang="x-none" altLang="en-US" sz="28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9" name="文本框 7"/>
          <p:cNvSpPr txBox="1"/>
          <p:nvPr>
            <p:custDataLst>
              <p:tags r:id="rId7"/>
            </p:custDataLst>
          </p:nvPr>
        </p:nvSpPr>
        <p:spPr>
          <a:xfrm>
            <a:off x="5226050" y="2753360"/>
            <a:ext cx="4198620" cy="67564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>
              <a:lnSpc>
                <a:spcPct val="120000"/>
              </a:lnSpc>
            </a:pPr>
            <a:r>
              <a:rPr lang="x-none" altLang="en-US" sz="28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  <a:sym typeface="+mn-ea"/>
              </a:rPr>
              <a:t>芳香亲电取代反应</a:t>
            </a:r>
            <a:endParaRPr lang="x-none" altLang="en-US" sz="28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5226050" y="5100320"/>
            <a:ext cx="4198620" cy="67564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r>
              <a:rPr lang="x-none" altLang="en-US" sz="28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习题</a:t>
            </a:r>
            <a:endParaRPr lang="x-none" altLang="en-US" sz="28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06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习题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5" name="图片 4" descr="Screenshot_20250508_140902_com.onyx.galaxy.note"/>
          <p:cNvPicPr>
            <a:picLocks noChangeAspect="1"/>
          </p:cNvPicPr>
          <p:nvPr/>
        </p:nvPicPr>
        <p:blipFill>
          <a:blip r:embed="rId3">
            <a:clrChange>
              <a:clrFrom>
                <a:srgbClr val="E6E3DC">
                  <a:alpha val="100000"/>
                </a:srgbClr>
              </a:clrFrom>
              <a:clrTo>
                <a:srgbClr val="E6E3DC">
                  <a:alpha val="100000"/>
                  <a:alpha val="0"/>
                </a:srgbClr>
              </a:clrTo>
            </a:clrChange>
          </a:blip>
          <a:srcRect l="18827" t="41454" r="21662" b="16185"/>
          <a:stretch>
            <a:fillRect/>
          </a:stretch>
        </p:blipFill>
        <p:spPr>
          <a:xfrm>
            <a:off x="2863850" y="3568065"/>
            <a:ext cx="6464300" cy="3023870"/>
          </a:xfrm>
          <a:prstGeom prst="rect">
            <a:avLst/>
          </a:prstGeom>
        </p:spPr>
      </p:pic>
      <p:pic>
        <p:nvPicPr>
          <p:cNvPr id="2" name="图片 1" descr="Screenshot_20250508_141027_com.onyx.galaxy.note"/>
          <p:cNvPicPr>
            <a:picLocks noChangeAspect="1"/>
          </p:cNvPicPr>
          <p:nvPr/>
        </p:nvPicPr>
        <p:blipFill>
          <a:blip r:embed="rId4"/>
          <a:srcRect l="55752" t="65595" r="14562" b="14511"/>
          <a:stretch>
            <a:fillRect/>
          </a:stretch>
        </p:blipFill>
        <p:spPr>
          <a:xfrm>
            <a:off x="3333750" y="996315"/>
            <a:ext cx="5524500" cy="243268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447925" y="2592388"/>
            <a:ext cx="7296150" cy="1443038"/>
          </a:xfrm>
        </p:spPr>
        <p:txBody>
          <a:bodyPr vert="horz" wrap="square" lIns="91440" tIns="45720" rIns="91440" bIns="45720" numCol="1" anchor="ctr" anchorCtr="0" compatLnSpc="1">
            <a:normAutofit fontScale="9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8000" b="1" i="0" u="none" strike="noStrike" kern="1200" cap="none" spc="0" normalizeH="0" baseline="0" noProof="1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j-cs"/>
              </a:rPr>
              <a:t>THANK YOU</a:t>
            </a:r>
            <a:endParaRPr kumimoji="0" lang="en-US" altLang="zh-CN" sz="8000" b="1" i="0" u="none" strike="noStrike" kern="1200" cap="none" spc="0" normalizeH="0" baseline="0" noProof="1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黑体" pitchFamily="49" charset="-122"/>
              <a:ea typeface="黑体" pitchFamily="49" charset="-122"/>
              <a:cs typeface="+mj-cs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en-US" altLang="zh-CN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01</a:t>
            </a:r>
            <a:endParaRPr lang="en-US" altLang="zh-CN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芳香性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825750" y="1361440"/>
            <a:ext cx="65405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2000"/>
              <a:t>芳香化合物是高度不饱和的化合物，但与烯烃和炔烃不同，它们相对不活泼。它们发生反应时会保留芳香环体系，其行为与烯烃或多烯烃不同。</a:t>
            </a:r>
            <a:endParaRPr lang="zh-CN" altLang="en-US" sz="2000"/>
          </a:p>
          <a:p>
            <a:pPr indent="457200"/>
            <a:r>
              <a:rPr lang="zh-CN" altLang="en-US" sz="2000"/>
              <a:t>“芳香”一词最初是用于描述类似苯的结构，因为这些化合物具有独特的气味，但在现代化学中，这一术语的含义已经有所不同。</a:t>
            </a:r>
            <a:endParaRPr lang="zh-CN" altLang="en-US" sz="2000"/>
          </a:p>
          <a:p>
            <a:pPr indent="457200"/>
            <a:r>
              <a:rPr lang="zh-CN" altLang="en-US" sz="2000"/>
              <a:t>它们还遵循休克尔规则，具有4n+2个π电子，其中n=0,1,2,3，……</a:t>
            </a:r>
            <a:endParaRPr lang="zh-CN" altLang="en-US" sz="2000"/>
          </a:p>
          <a:p>
            <a:pPr indent="457200"/>
            <a:r>
              <a:rPr lang="zh-CN" altLang="en-US" sz="2000"/>
              <a:t>因此，具有6、10、14……个π电子的环状体系是芳香的。</a:t>
            </a:r>
            <a:endParaRPr lang="zh-CN" altLang="en-US" sz="2000"/>
          </a:p>
        </p:txBody>
      </p:sp>
      <p:pic>
        <p:nvPicPr>
          <p:cNvPr id="3" name="图片 2" descr="Screenshot_20250508_125553_com.onyx.galaxy.note"/>
          <p:cNvPicPr>
            <a:picLocks noChangeAspect="1"/>
          </p:cNvPicPr>
          <p:nvPr/>
        </p:nvPicPr>
        <p:blipFill>
          <a:blip r:embed="rId3"/>
          <a:srcRect l="22034" t="18657" r="69673" b="67852"/>
          <a:stretch>
            <a:fillRect/>
          </a:stretch>
        </p:blipFill>
        <p:spPr>
          <a:xfrm>
            <a:off x="2853055" y="4726940"/>
            <a:ext cx="1491615" cy="1594485"/>
          </a:xfrm>
          <a:prstGeom prst="rect">
            <a:avLst/>
          </a:prstGeom>
        </p:spPr>
      </p:pic>
      <p:pic>
        <p:nvPicPr>
          <p:cNvPr id="51" name="图片 50" descr="Screenshot_20250508_125553_com.onyx.galaxy.note"/>
          <p:cNvPicPr>
            <a:picLocks noChangeAspect="1"/>
          </p:cNvPicPr>
          <p:nvPr/>
        </p:nvPicPr>
        <p:blipFill>
          <a:blip r:embed="rId3"/>
          <a:srcRect l="25741" t="81696" r="66965" b="2997"/>
          <a:stretch>
            <a:fillRect/>
          </a:stretch>
        </p:blipFill>
        <p:spPr>
          <a:xfrm>
            <a:off x="5440045" y="4726940"/>
            <a:ext cx="1311910" cy="1809115"/>
          </a:xfrm>
          <a:prstGeom prst="rect">
            <a:avLst/>
          </a:prstGeom>
        </p:spPr>
      </p:pic>
      <p:pic>
        <p:nvPicPr>
          <p:cNvPr id="52" name="图片 51" descr="Screenshot_20250508_125553_com.onyx.galaxy.note"/>
          <p:cNvPicPr>
            <a:picLocks noChangeAspect="1"/>
          </p:cNvPicPr>
          <p:nvPr/>
        </p:nvPicPr>
        <p:blipFill>
          <a:blip r:embed="rId3"/>
          <a:srcRect l="49720" t="82733" r="41377" b="4566"/>
          <a:stretch>
            <a:fillRect/>
          </a:stretch>
        </p:blipFill>
        <p:spPr>
          <a:xfrm>
            <a:off x="7847330" y="4726940"/>
            <a:ext cx="1601470" cy="15011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02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芳香烃的命名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4" name="图片 3" descr="Screenshot_20250508_122030_com.onyx.galaxy.note"/>
          <p:cNvPicPr>
            <a:picLocks noChangeAspect="1"/>
          </p:cNvPicPr>
          <p:nvPr/>
        </p:nvPicPr>
        <p:blipFill>
          <a:blip r:embed="rId3"/>
          <a:srcRect l="30905" t="28185" r="16496" b="54565"/>
          <a:stretch>
            <a:fillRect/>
          </a:stretch>
        </p:blipFill>
        <p:spPr>
          <a:xfrm>
            <a:off x="3351530" y="2284095"/>
            <a:ext cx="5488940" cy="1183005"/>
          </a:xfrm>
          <a:prstGeom prst="rect">
            <a:avLst/>
          </a:prstGeom>
        </p:spPr>
      </p:pic>
      <p:pic>
        <p:nvPicPr>
          <p:cNvPr id="5" name="图片 4" descr="Screenshot_20250508_122030_com.onyx.galaxy.note"/>
          <p:cNvPicPr>
            <a:picLocks noChangeAspect="1"/>
          </p:cNvPicPr>
          <p:nvPr/>
        </p:nvPicPr>
        <p:blipFill>
          <a:blip r:embed="rId3"/>
          <a:srcRect l="33205" t="51102" r="21017" b="18380"/>
          <a:stretch>
            <a:fillRect/>
          </a:stretch>
        </p:blipFill>
        <p:spPr>
          <a:xfrm>
            <a:off x="3707130" y="3467100"/>
            <a:ext cx="4777105" cy="20929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825750" y="1775460"/>
            <a:ext cx="6540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x-none" altLang="zh-CN" sz="2000"/>
              <a:t>单取代苯类化合物：</a:t>
            </a:r>
            <a:endParaRPr lang="x-none" altLang="zh-CN" sz="2000"/>
          </a:p>
        </p:txBody>
      </p:sp>
    </p:spTree>
    <p:custDataLst>
      <p:tags r:id="rId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02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芳香烃的命名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825750" y="1251585"/>
            <a:ext cx="6540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x-none" altLang="zh-CN" sz="2000"/>
              <a:t>双取代苯类化合物：</a:t>
            </a:r>
            <a:endParaRPr lang="x-none" altLang="zh-CN" sz="2000"/>
          </a:p>
        </p:txBody>
      </p:sp>
      <p:pic>
        <p:nvPicPr>
          <p:cNvPr id="2" name="图片 1" descr="Screenshot_20250508_122034_com.onyx.galaxy.note"/>
          <p:cNvPicPr>
            <a:picLocks noChangeAspect="1"/>
          </p:cNvPicPr>
          <p:nvPr/>
        </p:nvPicPr>
        <p:blipFill>
          <a:blip r:embed="rId3"/>
          <a:srcRect l="28837" t="26583" r="14939" b="56972"/>
          <a:stretch>
            <a:fillRect/>
          </a:stretch>
        </p:blipFill>
        <p:spPr>
          <a:xfrm>
            <a:off x="1866900" y="1760855"/>
            <a:ext cx="8044180" cy="1546225"/>
          </a:xfrm>
          <a:prstGeom prst="rect">
            <a:avLst/>
          </a:prstGeom>
        </p:spPr>
      </p:pic>
      <p:pic>
        <p:nvPicPr>
          <p:cNvPr id="3" name="图片 2" descr="Screenshot_20250508_122036_com.onyx.galaxy.note"/>
          <p:cNvPicPr>
            <a:picLocks noChangeAspect="1"/>
          </p:cNvPicPr>
          <p:nvPr/>
        </p:nvPicPr>
        <p:blipFill>
          <a:blip r:embed="rId4"/>
          <a:srcRect l="22612" t="49333" r="22058" b="20111"/>
          <a:stretch>
            <a:fillRect/>
          </a:stretch>
        </p:blipFill>
        <p:spPr>
          <a:xfrm>
            <a:off x="6103620" y="4142740"/>
            <a:ext cx="6088380" cy="2209800"/>
          </a:xfrm>
          <a:prstGeom prst="rect">
            <a:avLst/>
          </a:prstGeom>
        </p:spPr>
      </p:pic>
      <p:pic>
        <p:nvPicPr>
          <p:cNvPr id="9" name="图片 8" descr="Screenshot_20250508_122034_com.onyx.galaxy.note"/>
          <p:cNvPicPr>
            <a:picLocks noChangeAspect="1"/>
          </p:cNvPicPr>
          <p:nvPr/>
        </p:nvPicPr>
        <p:blipFill>
          <a:blip r:embed="rId3"/>
          <a:srcRect l="28368" t="51102" r="21230" b="21676"/>
          <a:stretch>
            <a:fillRect/>
          </a:stretch>
        </p:blipFill>
        <p:spPr>
          <a:xfrm>
            <a:off x="121285" y="4228465"/>
            <a:ext cx="5982335" cy="212344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2825750" y="3743960"/>
            <a:ext cx="6540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x-none" altLang="zh-CN" sz="2000"/>
              <a:t>多环苯类化合物：</a:t>
            </a:r>
            <a:endParaRPr lang="x-none" altLang="zh-CN" sz="2000"/>
          </a:p>
        </p:txBody>
      </p:sp>
    </p:spTree>
    <p:custDataLst>
      <p:tags r:id="rId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02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5" name="图片 4" descr="Screenshot_20250508_130213_com.onyx.galaxy.note"/>
          <p:cNvPicPr>
            <a:picLocks noChangeAspect="1"/>
          </p:cNvPicPr>
          <p:nvPr/>
        </p:nvPicPr>
        <p:blipFill>
          <a:blip r:embed="rId2"/>
          <a:srcRect l="13746" t="29019" r="3834" b="50000"/>
          <a:stretch>
            <a:fillRect/>
          </a:stretch>
        </p:blipFill>
        <p:spPr>
          <a:xfrm>
            <a:off x="711200" y="1990090"/>
            <a:ext cx="10650220" cy="1781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74345" y="4030980"/>
            <a:ext cx="28441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zh-CN"/>
              <a:t>1-chloro-4-nitrobenzene</a:t>
            </a:r>
            <a:endParaRPr lang="x-none" altLang="zh-CN"/>
          </a:p>
          <a:p>
            <a:r>
              <a:rPr lang="x-none" altLang="zh-CN"/>
              <a:t>p-chloronitrobenzene</a:t>
            </a:r>
            <a:endParaRPr lang="x-none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474595" y="4682490"/>
            <a:ext cx="29025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zh-CN"/>
              <a:t>1-bromo-2-methylbenzene</a:t>
            </a:r>
            <a:endParaRPr lang="x-none" altLang="zh-CN"/>
          </a:p>
          <a:p>
            <a:endParaRPr lang="x-none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5694045" y="41427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zh-CN"/>
              <a:t>3-phenyl-1-propanol</a:t>
            </a:r>
            <a:endParaRPr lang="x-none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8694420" y="41427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zh-CN"/>
              <a:t>2-phenyl-3-buten-2-ol</a:t>
            </a:r>
            <a:endParaRPr lang="x-none" altLang="zh-CN"/>
          </a:p>
        </p:txBody>
      </p:sp>
      <p:sp>
        <p:nvSpPr>
          <p:cNvPr id="10" name="文本框 52"/>
          <p:cNvSpPr txBox="1"/>
          <p:nvPr>
            <p:custDataLst>
              <p:tags r:id="rId3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芳香烃的命名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03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0" name="文本框 52"/>
          <p:cNvSpPr txBox="1"/>
          <p:nvPr>
            <p:custDataLst>
              <p:tags r:id="rId2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芳香亲电取代反应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6" name="图片 5" descr="Screenshot_20250508_122048_com.onyx.galaxy.note"/>
          <p:cNvPicPr>
            <a:picLocks noChangeAspect="1"/>
          </p:cNvPicPr>
          <p:nvPr/>
        </p:nvPicPr>
        <p:blipFill>
          <a:blip r:embed="rId3"/>
          <a:srcRect l="23604" t="34435" r="31855" b="57509"/>
          <a:stretch>
            <a:fillRect/>
          </a:stretch>
        </p:blipFill>
        <p:spPr>
          <a:xfrm>
            <a:off x="2131695" y="1732915"/>
            <a:ext cx="7928610" cy="942340"/>
          </a:xfrm>
          <a:prstGeom prst="rect">
            <a:avLst/>
          </a:prstGeom>
        </p:spPr>
      </p:pic>
      <p:pic>
        <p:nvPicPr>
          <p:cNvPr id="5" name="图片 4" descr="Screenshot_20250508_122048_com.onyx.galaxy.note"/>
          <p:cNvPicPr>
            <a:picLocks noChangeAspect="1"/>
          </p:cNvPicPr>
          <p:nvPr/>
        </p:nvPicPr>
        <p:blipFill>
          <a:blip r:embed="rId3"/>
          <a:srcRect l="13698" t="43973" r="32159" b="36582"/>
          <a:stretch>
            <a:fillRect/>
          </a:stretch>
        </p:blipFill>
        <p:spPr>
          <a:xfrm>
            <a:off x="1750695" y="3629025"/>
            <a:ext cx="8916670" cy="210439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03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20" name="图片 19" descr="Screenshot_20250508_122052_com.onyx.galaxy.note"/>
          <p:cNvPicPr>
            <a:picLocks noChangeAspect="1"/>
          </p:cNvPicPr>
          <p:nvPr/>
        </p:nvPicPr>
        <p:blipFill>
          <a:blip r:embed="rId2"/>
          <a:srcRect l="23877" t="25685" r="14421" b="16815"/>
          <a:stretch>
            <a:fillRect/>
          </a:stretch>
        </p:blipFill>
        <p:spPr>
          <a:xfrm>
            <a:off x="1770380" y="857250"/>
            <a:ext cx="7807325" cy="4781550"/>
          </a:xfrm>
          <a:prstGeom prst="rect">
            <a:avLst/>
          </a:prstGeom>
        </p:spPr>
      </p:pic>
      <p:pic>
        <p:nvPicPr>
          <p:cNvPr id="21" name="图片 20" descr="Screenshot_20250508_122146_com.onyx.galaxy.note"/>
          <p:cNvPicPr>
            <a:picLocks noChangeAspect="1"/>
          </p:cNvPicPr>
          <p:nvPr/>
        </p:nvPicPr>
        <p:blipFill>
          <a:blip r:embed="rId3"/>
          <a:srcRect l="26707" t="37352" r="25831" b="53759"/>
          <a:stretch>
            <a:fillRect/>
          </a:stretch>
        </p:blipFill>
        <p:spPr>
          <a:xfrm>
            <a:off x="2448560" y="5761990"/>
            <a:ext cx="6964680" cy="857250"/>
          </a:xfrm>
          <a:prstGeom prst="rect">
            <a:avLst/>
          </a:prstGeom>
        </p:spPr>
      </p:pic>
      <p:sp>
        <p:nvSpPr>
          <p:cNvPr id="22" name="文本框 52"/>
          <p:cNvSpPr txBox="1"/>
          <p:nvPr>
            <p:custDataLst>
              <p:tags r:id="rId4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芳香亲电取代反应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47"/>
          <p:cNvSpPr txBox="1"/>
          <p:nvPr>
            <p:custDataLst>
              <p:tags r:id="rId1"/>
            </p:custDataLst>
          </p:nvPr>
        </p:nvSpPr>
        <p:spPr>
          <a:xfrm>
            <a:off x="34925" y="53975"/>
            <a:ext cx="792163" cy="6461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t" anchorCtr="0"/>
          <a:p>
            <a:pPr algn="ctr"/>
            <a:r>
              <a:rPr lang="x-none" altLang="en-US" sz="3600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03</a:t>
            </a:r>
            <a:endParaRPr lang="x-none" altLang="en-US" sz="3600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9" name="图片 8" descr="Screenshot_20250508_122220_com.onyx.galaxy.note"/>
          <p:cNvPicPr>
            <a:picLocks noChangeAspect="1"/>
          </p:cNvPicPr>
          <p:nvPr/>
        </p:nvPicPr>
        <p:blipFill>
          <a:blip r:embed="rId2"/>
          <a:srcRect l="18857" t="36796" r="24188" b="22926"/>
          <a:stretch>
            <a:fillRect/>
          </a:stretch>
        </p:blipFill>
        <p:spPr>
          <a:xfrm>
            <a:off x="2579370" y="2494915"/>
            <a:ext cx="6558280" cy="3048000"/>
          </a:xfrm>
          <a:prstGeom prst="rect">
            <a:avLst/>
          </a:prstGeom>
        </p:spPr>
      </p:pic>
      <p:sp>
        <p:nvSpPr>
          <p:cNvPr id="22" name="文本框 52"/>
          <p:cNvSpPr txBox="1"/>
          <p:nvPr>
            <p:custDataLst>
              <p:tags r:id="rId3"/>
            </p:custDataLst>
          </p:nvPr>
        </p:nvSpPr>
        <p:spPr>
          <a:xfrm>
            <a:off x="1271588" y="377825"/>
            <a:ext cx="5653087" cy="479425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p>
            <a:pPr>
              <a:lnSpc>
                <a:spcPct val="120000"/>
              </a:lnSpc>
            </a:pPr>
            <a:r>
              <a:rPr lang="x-none" altLang="en-US" sz="3200" b="1" dirty="0">
                <a:solidFill>
                  <a:srgbClr val="595959"/>
                </a:solidFill>
                <a:latin typeface="黑体" pitchFamily="49" charset="-122"/>
                <a:ea typeface="黑体" pitchFamily="49" charset="-122"/>
              </a:rPr>
              <a:t>芳香亲电取代反应</a:t>
            </a:r>
            <a:endParaRPr lang="x-none" altLang="en-US" sz="3200" b="1" dirty="0">
              <a:solidFill>
                <a:srgbClr val="595959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64435" y="1676400"/>
            <a:ext cx="678815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r>
              <a:rPr lang="zh-CN" altLang="en-US" sz="2000"/>
              <a:t>Friedel-Crafts烷基化也可以使用在无机酸存在下的烯烃或醇。</a:t>
            </a:r>
            <a:endParaRPr lang="zh-CN" altLang="en-US" sz="2000"/>
          </a:p>
        </p:txBody>
      </p:sp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100.xml><?xml version="1.0" encoding="utf-8"?>
<p:tagLst xmlns:p="http://schemas.openxmlformats.org/presentationml/2006/main">
  <p:tag name="KSO_WM_TEMPLATE_CATEGORY" val="custom"/>
  <p:tag name="KSO_WM_TEMPLATE_INDEX" val="1"/>
  <p:tag name="KSO_WM_TAG_VERSION" val="1.0"/>
  <p:tag name="KSO_WM_UNIT_TYPE" val="l_h_a"/>
  <p:tag name="KSO_WM_UNIT_INDEX" val="1_1_1"/>
  <p:tag name="KSO_WM_UNIT_ID" val="custom1_2*l_h_a*1_1_1"/>
  <p:tag name="KSO_WM_UNIT_LAYERLEVEL" val="1_1_1"/>
  <p:tag name="KSO_WM_UNIT_VALUE" val="17"/>
  <p:tag name="KSO_WM_UNIT_HIGHLIGHT" val="0"/>
  <p:tag name="KSO_WM_UNIT_COMPATIBLE" val="0"/>
  <p:tag name="KSO_WM_BEAUTIFY_FLAG" val="#wm#"/>
  <p:tag name="KSO_WM_DIAGRAM_GROUP_CODE" val="l1-1"/>
  <p:tag name="KSO_WM_UNIT_PRESET_TEXT" val="单击此处添加标题"/>
  <p:tag name="KSO_WM_UNIT_TEXT_FILL_FORE_SCHEMECOLOR_INDEX" val="13"/>
  <p:tag name="KSO_WM_UNIT_TEXT_FILL_TYPE" val="1"/>
  <p:tag name="KSO_WM_UNIT_USESOURCEFORMAT_APPLY" val="1"/>
  <p:tag name="KSO_WM_UNIT_ISCONTENTSTITLE" val="0"/>
</p:tagLst>
</file>

<file path=ppt/tags/tag101.xml><?xml version="1.0" encoding="utf-8"?>
<p:tagLst xmlns:p="http://schemas.openxmlformats.org/presentationml/2006/main">
  <p:tag name="KSO_WM_TEMPLATE_CATEGORY" val="custom"/>
  <p:tag name="KSO_WM_TEMPLATE_INDEX" val="1"/>
  <p:tag name="KSO_WM_TAG_VERSION" val="1.0"/>
  <p:tag name="KSO_WM_UNIT_TYPE" val="l_h_a"/>
  <p:tag name="KSO_WM_UNIT_INDEX" val="1_1_1"/>
  <p:tag name="KSO_WM_UNIT_ID" val="custom1_2*l_h_a*1_1_1"/>
  <p:tag name="KSO_WM_UNIT_LAYERLEVEL" val="1_1_1"/>
  <p:tag name="KSO_WM_UNIT_VALUE" val="17"/>
  <p:tag name="KSO_WM_UNIT_HIGHLIGHT" val="0"/>
  <p:tag name="KSO_WM_UNIT_COMPATIBLE" val="0"/>
  <p:tag name="KSO_WM_BEAUTIFY_FLAG" val="#wm#"/>
  <p:tag name="KSO_WM_DIAGRAM_GROUP_CODE" val="l1-1"/>
  <p:tag name="KSO_WM_UNIT_PRESET_TEXT" val="单击此处添加标题"/>
  <p:tag name="KSO_WM_UNIT_TEXT_FILL_FORE_SCHEMECOLOR_INDEX" val="13"/>
  <p:tag name="KSO_WM_UNIT_TEXT_FILL_TYPE" val="1"/>
  <p:tag name="KSO_WM_UNIT_USESOURCEFORMAT_APPLY" val="1"/>
  <p:tag name="KSO_WM_UNIT_ISCONTENTSTITLE" val="0"/>
</p:tagLst>
</file>

<file path=ppt/tags/tag102.xml><?xml version="1.0" encoding="utf-8"?>
<p:tagLst xmlns:p="http://schemas.openxmlformats.org/presentationml/2006/main">
  <p:tag name="KSO_WM_TEMPLATE_CATEGORY" val="custom"/>
  <p:tag name="KSO_WM_TEMPLATE_INDEX" val="1"/>
  <p:tag name="KSO_WM_TAG_VERSION" val="1.0"/>
  <p:tag name="KSO_WM_UNIT_TYPE" val="l_h_a"/>
  <p:tag name="KSO_WM_UNIT_INDEX" val="1_1_1"/>
  <p:tag name="KSO_WM_UNIT_ID" val="custom1_2*l_h_a*1_1_1"/>
  <p:tag name="KSO_WM_UNIT_LAYERLEVEL" val="1_1_1"/>
  <p:tag name="KSO_WM_UNIT_VALUE" val="17"/>
  <p:tag name="KSO_WM_UNIT_HIGHLIGHT" val="0"/>
  <p:tag name="KSO_WM_UNIT_COMPATIBLE" val="0"/>
  <p:tag name="KSO_WM_BEAUTIFY_FLAG" val="#wm#"/>
  <p:tag name="KSO_WM_DIAGRAM_GROUP_CODE" val="l1-1"/>
  <p:tag name="KSO_WM_UNIT_PRESET_TEXT" val="单击此处添加标题"/>
  <p:tag name="KSO_WM_UNIT_TEXT_FILL_FORE_SCHEMECOLOR_INDEX" val="13"/>
  <p:tag name="KSO_WM_UNIT_TEXT_FILL_TYPE" val="1"/>
  <p:tag name="KSO_WM_UNIT_USESOURCEFORMAT_APPLY" val="1"/>
  <p:tag name="KSO_WM_UNIT_ISCONTENTSTITLE" val="0"/>
</p:tagLst>
</file>

<file path=ppt/tags/tag103.xml><?xml version="1.0" encoding="utf-8"?>
<p:tagLst xmlns:p="http://schemas.openxmlformats.org/presentationml/2006/main">
  <p:tag name="KSO_WM_TEMPLATE_CATEGORY" val="custom"/>
  <p:tag name="KSO_WM_TEMPLATE_INDEX" val="1"/>
  <p:tag name="KSO_WM_TAG_VERSION" val="1.0"/>
  <p:tag name="KSO_WM_UNIT_TYPE" val="l_h_a"/>
  <p:tag name="KSO_WM_UNIT_INDEX" val="1_1_1"/>
  <p:tag name="KSO_WM_UNIT_ID" val="custom1_2*l_h_a*1_1_1"/>
  <p:tag name="KSO_WM_UNIT_LAYERLEVEL" val="1_1_1"/>
  <p:tag name="KSO_WM_UNIT_VALUE" val="17"/>
  <p:tag name="KSO_WM_UNIT_HIGHLIGHT" val="0"/>
  <p:tag name="KSO_WM_UNIT_COMPATIBLE" val="0"/>
  <p:tag name="KSO_WM_BEAUTIFY_FLAG" val="#wm#"/>
  <p:tag name="KSO_WM_DIAGRAM_GROUP_CODE" val="l1-1"/>
  <p:tag name="KSO_WM_UNIT_PRESET_TEXT" val="单击此处添加标题"/>
  <p:tag name="KSO_WM_UNIT_TEXT_FILL_FORE_SCHEMECOLOR_INDEX" val="13"/>
  <p:tag name="KSO_WM_UNIT_TEXT_FILL_TYPE" val="1"/>
  <p:tag name="KSO_WM_UNIT_USESOURCEFORMAT_APPLY" val="1"/>
  <p:tag name="KSO_WM_UNIT_ISCONTENTSTITLE" val="0"/>
</p:tagLst>
</file>

<file path=ppt/tags/tag104.xml><?xml version="1.0" encoding="utf-8"?>
<p:tagLst xmlns:p="http://schemas.openxmlformats.org/presentationml/2006/main">
  <p:tag name="KSO_WM_TEMPLATE_CATEGORY" val="custom"/>
  <p:tag name="KSO_WM_TEMPLATE_INDEX" val="1"/>
  <p:tag name="KSO_WM_TAG_VERSION" val="1.0"/>
  <p:tag name="KSO_WM_SLIDE_ID" val="custom1_2"/>
  <p:tag name="KSO_WM_SLIDE_INDEX" val="2"/>
  <p:tag name="KSO_WM_SLIDE_ITEM_CNT" val="3"/>
  <p:tag name="KSO_WM_SLIDE_LAYOUT" val="a_l"/>
  <p:tag name="KSO_WM_SLIDE_LAYOUT_CNT" val="1_1"/>
  <p:tag name="KSO_WM_SLIDE_TYPE" val="contents"/>
  <p:tag name="KSO_WM_SLIDE_SUBTYPE" val="diag"/>
  <p:tag name="KSO_WM_BEAUTIFY_FLAG" val="#wm#"/>
  <p:tag name="KSO_WM_DIAGRAM_GROUP_CODE" val="l1-1"/>
  <p:tag name="KSO_WM_SLIDE_DIAGTYPE" val="l"/>
</p:tagLst>
</file>

<file path=ppt/tags/tag105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06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07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08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09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11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12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13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14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15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16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17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18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19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120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21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23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24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25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26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27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28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29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130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31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32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33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34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35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36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37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38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39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4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140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41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42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43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44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45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46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47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48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49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150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51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52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53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54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55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56.xml><?xml version="1.0" encoding="utf-8"?>
<p:tagLst xmlns:p="http://schemas.openxmlformats.org/presentationml/2006/main">
  <p:tag name="KSO_WM_TEMPLATE_CATEGORY" val="custom"/>
  <p:tag name="KSO_WM_TEMPLATE_INDEX" val="1"/>
  <p:tag name="KSO_WM_UNIT_ID" val="custom1_3*g*1"/>
  <p:tag name="KSO_WM_UNIT_LAYERLEVEL" val="1"/>
  <p:tag name="KSO_WM_UNIT_HIGHLIGHT" val="0"/>
  <p:tag name="KSO_WM_UNIT_COMPATIBLE" val="0"/>
  <p:tag name="KSO_WM_BEAUTIFY_FLAG" val="#wm#"/>
  <p:tag name="KSO_WM_TAG_VERSION" val="1.0"/>
  <p:tag name="KSO_WM_UNIT_RELATE_UNITID" val="custom1_3*a*1"/>
  <p:tag name="KSO_WM_DIAGRAM_GROUP_CODE" val="p1-1"/>
  <p:tag name="KSO_WM_UNIT_PRESET_TEXT" val="01"/>
  <p:tag name="KSO_WM_UNIT_VALUE" val="1"/>
  <p:tag name="KSO_WM_UNIT_TYPE" val="g"/>
  <p:tag name="KSO_WM_UNIT_INDEX" val="1"/>
</p:tagLst>
</file>

<file path=ppt/tags/tag157.xml><?xml version="1.0" encoding="utf-8"?>
<p:tagLst xmlns:p="http://schemas.openxmlformats.org/presentationml/2006/main">
  <p:tag name="KSO_WM_TEMPLATE_CATEGORY" val="custom"/>
  <p:tag name="KSO_WM_TEMPLATE_INDEX" val="1"/>
  <p:tag name="KSO_WM_UNIT_ID" val="custom1_3*a*1"/>
  <p:tag name="KSO_WM_UNIT_LAYERLEVEL" val="1"/>
  <p:tag name="KSO_WM_UNIT_ISCONTENTSTITLE" val="0"/>
  <p:tag name="KSO_WM_UNIT_HIGHLIGHT" val="0"/>
  <p:tag name="KSO_WM_UNIT_COMPATIBLE" val="0"/>
  <p:tag name="KSO_WM_BEAUTIFY_FLAG" val="#wm#"/>
  <p:tag name="KSO_WM_TAG_VERSION" val="1.0"/>
  <p:tag name="KSO_WM_DIAGRAM_GROUP_CODE" val="p1-1"/>
  <p:tag name="KSO_WM_UNIT_VALUE" val="16"/>
  <p:tag name="KSO_WM_UNIT_TYPE" val="a"/>
  <p:tag name="KSO_WM_UNIT_INDEX" val="1"/>
  <p:tag name="KSO_WM_UNIT_PRESET_TEXT" val="单击此处添加标题"/>
</p:tagLst>
</file>

<file path=ppt/tags/tag158.xml><?xml version="1.0" encoding="utf-8"?>
<p:tagLst xmlns:p="http://schemas.openxmlformats.org/presentationml/2006/main">
  <p:tag name="KSO_WM_BEAUTIFY_FLAG" val="#wm#"/>
  <p:tag name="KSO_WM_TEMPLATE_CATEGORY" val="custom"/>
  <p:tag name="KSO_WM_TEMPLATE_INDEX" val="1"/>
  <p:tag name="KSO_WM_SLIDE_ID" val="custom1_3"/>
  <p:tag name="KSO_WM_SLIDE_ITEM_CNT" val="14"/>
  <p:tag name="KSO_WM_SLIDE_INDEX" val="3"/>
  <p:tag name="KSO_WM_TAG_VERSION" val="1.0"/>
  <p:tag name="KSO_WM_SLIDE_LAYOUT" val="a_b_g_p"/>
  <p:tag name="KSO_WM_SLIDE_LAYOUT_CNT" val="1_1_1_1"/>
  <p:tag name="KSO_WM_SLIDE_TYPE" val="text"/>
  <p:tag name="KSO_WM_SLIDE_SUBTYPE" val="diag"/>
  <p:tag name="KSO_WM_SLIDE_SIZE" val="919*401"/>
  <p:tag name="KSO_WM_SLIDE_POSITION" val="0*0"/>
  <p:tag name="KSO_WM_DIAGRAM_GROUP_CODE" val="p1-1"/>
  <p:tag name="KSO_WM_SLIDE_DIAGTYPE" val="p"/>
</p:tagLst>
</file>

<file path=ppt/tags/tag159.xml><?xml version="1.0" encoding="utf-8"?>
<p:tagLst xmlns:p="http://schemas.openxmlformats.org/presentationml/2006/main">
  <p:tag name="KSO_WM_TEMPLATE_CATEGORY" val="custom"/>
  <p:tag name="KSO_WM_TEMPLATE_INDEX" val="1"/>
  <p:tag name="KSO_WM_UNIT_TYPE" val="a"/>
  <p:tag name="KSO_WM_UNIT_INDEX" val="1"/>
  <p:tag name="KSO_WM_UNIT_ID" val="custom1_12*a*1"/>
  <p:tag name="KSO_WM_UNIT_LAYERLEVEL" val="1"/>
  <p:tag name="KSO_WM_UNIT_VALUE" val="7"/>
  <p:tag name="KSO_WM_UNIT_ISCONTENTSTITLE" val="0"/>
  <p:tag name="KSO_WM_UNIT_HIGHLIGHT" val="0"/>
  <p:tag name="KSO_WM_UNIT_COMPATIBLE" val="0"/>
  <p:tag name="KSO_WM_BEAUTIFY_FLAG" val="#wm#"/>
  <p:tag name="KSO_WM_TAG_VERSION" val="1.0"/>
  <p:tag name="KSO_WM_UNIT_PRESET_TEXT" val="THANK YOU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160.xml><?xml version="1.0" encoding="utf-8"?>
<p:tagLst xmlns:p="http://schemas.openxmlformats.org/presentationml/2006/main">
  <p:tag name="KSO_WM_TEMPLATE_CATEGORY" val="custom"/>
  <p:tag name="KSO_WM_TEMPLATE_INDEX" val="1"/>
  <p:tag name="KSO_WM_TAG_VERSION" val="1.0"/>
  <p:tag name="KSO_WM_SLIDE_ID" val="custom1_12"/>
  <p:tag name="KSO_WM_SLIDE_INDEX" val="12"/>
  <p:tag name="KSO_WM_SLIDE_ITEM_CNT" val="0"/>
  <p:tag name="KSO_WM_SLIDE_LAYOUT" val="a"/>
  <p:tag name="KSO_WM_SLIDE_LAYOUT_CNT" val="1"/>
  <p:tag name="KSO_WM_SLIDE_TYPE" val="endPage"/>
  <p:tag name="KSO_WM_SLIDE_SUBTYPE" val="pureTxt"/>
  <p:tag name="KSO_WM_BEAUTIFY_FLAG" val="#wm#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"/>
  <p:tag name="KSO_WM_UNIT_TYPE" val="m_h_i"/>
  <p:tag name="KSO_WM_UNIT_INDEX" val="1_4_2"/>
  <p:tag name="KSO_WM_UNIT_ID" val="custom1_5*m_h_i*1_4_2"/>
  <p:tag name="KSO_WM_UNIT_LAYERLEVEL" val="1_1_1"/>
  <p:tag name="KSO_WM_DIAGRAM_GROUP_CODE" val="m1-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  <p:tag name="KSO_WM_UNIT_HIGHLIGHT" val="0"/>
  <p:tag name="KSO_WM_UNIT_COMPATIBLE" val="0"/>
</p:tagLst>
</file>

<file path=ppt/tags/tag2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"/>
  <p:tag name="KSO_WM_UNIT_TYPE" val="m_h_i"/>
  <p:tag name="KSO_WM_UNIT_INDEX" val="1_1_2"/>
  <p:tag name="KSO_WM_UNIT_ID" val="custom1_5*m_h_i*1_1_2"/>
  <p:tag name="KSO_WM_UNIT_LAYERLEVEL" val="1_1_1"/>
  <p:tag name="KSO_WM_DIAGRAM_GROUP_CODE" val="m1-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  <p:tag name="KSO_WM_UNIT_HIGHLIGHT" val="0"/>
  <p:tag name="KSO_WM_UNIT_COMPATIBLE" val="0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37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39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45.xml><?xml version="1.0" encoding="utf-8"?>
<p:tagLst xmlns:p="http://schemas.openxmlformats.org/presentationml/2006/main">
  <p:tag name="KSO_WM_TAG_VERSION" val="1.0"/>
  <p:tag name="KSO_WM_TEMPLATE_CATEGORY" val="custom"/>
  <p:tag name="KSO_WM_TEMPLATE_INDEX" val="1"/>
</p:tagLst>
</file>

<file path=ppt/tags/tag46.xml><?xml version="1.0" encoding="utf-8"?>
<p:tagLst xmlns:p="http://schemas.openxmlformats.org/presentationml/2006/main">
  <p:tag name="KSO_WM_TAG_VERSION" val="1.0"/>
  <p:tag name="KSO_WM_TEMPLATE_CATEGORY" val="custom"/>
  <p:tag name="KSO_WM_TEMPLATE_INDEX" val="1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48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5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50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51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52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53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54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55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56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57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58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59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60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61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62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63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64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6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"/>
  <p:tag name="KSO_WM_UNIT_TYPE" val="m_h_i"/>
  <p:tag name="KSO_WM_UNIT_INDEX" val="1_4_2"/>
  <p:tag name="KSO_WM_UNIT_ID" val="custom1_5*m_h_i*1_4_2"/>
  <p:tag name="KSO_WM_UNIT_LAYERLEVEL" val="1_1_1"/>
  <p:tag name="KSO_WM_DIAGRAM_GROUP_CODE" val="m1-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  <p:tag name="KSO_WM_UNIT_HIGHLIGHT" val="0"/>
  <p:tag name="KSO_WM_UNIT_COMPATIBLE" val="0"/>
</p:tagLst>
</file>

<file path=ppt/tags/tag6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"/>
  <p:tag name="KSO_WM_UNIT_TYPE" val="m_h_i"/>
  <p:tag name="KSO_WM_UNIT_INDEX" val="1_1_2"/>
  <p:tag name="KSO_WM_UNIT_ID" val="custom1_5*m_h_i*1_1_2"/>
  <p:tag name="KSO_WM_UNIT_LAYERLEVEL" val="1_1_1"/>
  <p:tag name="KSO_WM_DIAGRAM_GROUP_CODE" val="m1-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  <p:tag name="KSO_WM_UNIT_HIGHLIGHT" val="0"/>
  <p:tag name="KSO_WM_UNIT_COMPATIBLE" val="0"/>
</p:tagLst>
</file>

<file path=ppt/tags/tag67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68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69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70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71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72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73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74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75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76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77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78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79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8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80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81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82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83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84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85.xml><?xml version="1.0" encoding="utf-8"?>
<p:tagLst xmlns:p="http://schemas.openxmlformats.org/presentationml/2006/main">
  <p:tag name="KSO_WM_TAG_VERSION" val="1.0"/>
  <p:tag name="KSO_WM_BEAUTIFY_FLAG" val="#wm#"/>
  <p:tag name="KSO_WM_UNIT_ID" val="custom1_3*i*2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2"/>
</p:tagLst>
</file>

<file path=ppt/tags/tag86.xml><?xml version="1.0" encoding="utf-8"?>
<p:tagLst xmlns:p="http://schemas.openxmlformats.org/presentationml/2006/main">
  <p:tag name="KSO_WM_TAG_VERSION" val="1.0"/>
  <p:tag name="KSO_WM_BEAUTIFY_FLAG" val="#wm#"/>
  <p:tag name="KSO_WM_UNIT_ID" val="custom1_3*i*3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3"/>
</p:tagLst>
</file>

<file path=ppt/tags/tag87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88.xml><?xml version="1.0" encoding="utf-8"?>
<p:tagLst xmlns:p="http://schemas.openxmlformats.org/presentationml/2006/main">
  <p:tag name="KSO_WM_TAG_VERSION" val="1.0"/>
  <p:tag name="KSO_WM_BEAUTIFY_FLAG" val="#wm#"/>
  <p:tag name="KSO_WM_UNIT_ID" val="custom1_3*i*5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5"/>
</p:tagLst>
</file>

<file path=ppt/tags/tag89.xml><?xml version="1.0" encoding="utf-8"?>
<p:tagLst xmlns:p="http://schemas.openxmlformats.org/presentationml/2006/main">
  <p:tag name="KSO_WM_TAG_VERSION" val="1.0"/>
  <p:tag name="KSO_WM_BEAUTIFY_FLAG" val="#wm#"/>
  <p:tag name="KSO_WM_UNIT_ID" val="custom1_3*i*6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6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UNIT_ID" val="custom1_3*i*4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4"/>
</p:tagLst>
</file>

<file path=ppt/tags/tag90.xml><?xml version="1.0" encoding="utf-8"?>
<p:tagLst xmlns:p="http://schemas.openxmlformats.org/presentationml/2006/main">
  <p:tag name="KSO_WM_TAG_VERSION" val="1.0"/>
  <p:tag name="KSO_WM_BEAUTIFY_FLAG" val="#wm#"/>
  <p:tag name="KSO_WM_UNIT_ID" val="custom1_3*i*7"/>
  <p:tag name="KSO_WM_TEMPLATE_CATEGORY" val="custom"/>
  <p:tag name="KSO_WM_TEMPLATE_INDEX" val="1"/>
  <p:tag name="KSO_WM_UNIT_HIGHLIGHT" val="0"/>
  <p:tag name="KSO_WM_UNIT_COMPATIBLE" val="0"/>
  <p:tag name="KSO_WM_UNIT_LAYERLEVEL" val="1"/>
  <p:tag name="KSO_WM_DIAGRAM_GROUP_CODE" val="p1-1"/>
  <p:tag name="KSO_WM_UNIT_TYPE" val="i"/>
  <p:tag name="KSO_WM_UNIT_INDEX" val="7"/>
</p:tagLst>
</file>

<file path=ppt/tags/tag91.xml><?xml version="1.0" encoding="utf-8"?>
<p:tagLst xmlns:p="http://schemas.openxmlformats.org/presentationml/2006/main">
  <p:tag name="KSO_WM_TAG_VERSION" val="1.0"/>
  <p:tag name="KSO_WM_TEMPLATE_CATEGORY" val="custom"/>
  <p:tag name="KSO_WM_TEMPLATE_INDEX" val="1"/>
</p:tagLst>
</file>

<file path=ppt/tags/tag92.xml><?xml version="1.0" encoding="utf-8"?>
<p:tagLst xmlns:p="http://schemas.openxmlformats.org/presentationml/2006/main">
  <p:tag name="KSO_WM_TAG_VERSION" val="1.0"/>
  <p:tag name="KSO_WM_TEMPLATE_CATEGORY" val="custom"/>
  <p:tag name="KSO_WM_TEMPLATE_INDEX" val="1"/>
</p:tagLst>
</file>

<file path=ppt/tags/tag93.xml><?xml version="1.0" encoding="utf-8"?>
<p:tagLst xmlns:p="http://schemas.openxmlformats.org/presentationml/2006/main">
  <p:tag name="KSO_WM_TEMPLATE_CATEGORY" val="custom"/>
  <p:tag name="KSO_WM_TEMPLATE_INDEX" val="1"/>
  <p:tag name="KSO_WM_TAG_VERSION" val="1.0"/>
  <p:tag name="KSO_WM_UNIT_ID" val="custom1_1*a*1"/>
  <p:tag name="KSO_WM_UNIT_LAYERLEVEL" val="1"/>
  <p:tag name="KSO_WM_UNIT_VALUE" val="11"/>
  <p:tag name="KSO_WM_UNIT_ISCONTENTSTITLE" val="0"/>
  <p:tag name="KSO_WM_UNIT_HIGHLIGHT" val="0"/>
  <p:tag name="KSO_WM_UNIT_COMPATIBLE" val="0"/>
  <p:tag name="KSO_WM_BEAUTIFY_FLAG" val="#wm#"/>
  <p:tag name="KSO_WM_UNIT_TYPE" val="a"/>
  <p:tag name="KSO_WM_UNIT_INDEX" val="1"/>
  <p:tag name="KSO_WM_UNIT_PRESET_TEXT" val="单击此处添加标题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ID" val="custom1_1*i*1"/>
  <p:tag name="KSO_WM_TEMPLATE_CATEGORY" val="custom"/>
  <p:tag name="KSO_WM_TEMPLATE_INDEX" val="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95.xml><?xml version="1.0" encoding="utf-8"?>
<p:tagLst xmlns:p="http://schemas.openxmlformats.org/presentationml/2006/main">
  <p:tag name="KSO_WM_TEMPLATE_CATEGORY" val="custom"/>
  <p:tag name="KSO_WM_TEMPLATE_INDEX" val="1"/>
  <p:tag name="KSO_WM_TAG_VERSION" val="1.0"/>
  <p:tag name="KSO_WM_SLIDE_ID" val="custom1_1"/>
  <p:tag name="KSO_WM_SLIDE_INDEX" val="1"/>
  <p:tag name="KSO_WM_SLIDE_ITEM_CNT" val="0"/>
  <p:tag name="KSO_WM_SLIDE_LAYOUT" val="a_b"/>
  <p:tag name="KSO_WM_SLIDE_LAYOUT_CNT" val="1_2"/>
  <p:tag name="KSO_WM_SLIDE_TYPE" val="title"/>
  <p:tag name="KSO_WM_SLIDE_SUBTYPE" val="picTxt"/>
  <p:tag name="KSO_WM_BEAUTIFY_FLAG" val="#wm#"/>
  <p:tag name="KSO_WM_TEMPLATE_THUMBS_INDEX" val="1、3、4、5、7、9、11、12、15、19、21、24、25、"/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9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_2*i*0"/>
  <p:tag name="KSO_WM_TEMPLATE_CATEGORY" val="custom"/>
  <p:tag name="KSO_WM_TEMPLATE_INDEX" val="1"/>
  <p:tag name="KSO_WM_UNIT_INDEX" val="0"/>
  <p:tag name="KSO_WM_UNIT_HIGHLIGHT" val="0"/>
  <p:tag name="KSO_WM_UNIT_COMPATIBLE" val="0"/>
  <p:tag name="KSO_WM_DIAGRAM_GROUP_CODE" val="l1-1"/>
  <p:tag name="KSO_WM_UNIT_LAYERLEVEL" val="1"/>
</p:tagLst>
</file>

<file path=ppt/tags/tag97.xml><?xml version="1.0" encoding="utf-8"?>
<p:tagLst xmlns:p="http://schemas.openxmlformats.org/presentationml/2006/main">
  <p:tag name="KSO_WM_TEMPLATE_CATEGORY" val="custom"/>
  <p:tag name="KSO_WM_TEMPLATE_INDEX" val="1"/>
  <p:tag name="KSO_WM_TAG_VERSION" val="1.0"/>
  <p:tag name="KSO_WM_UNIT_TYPE" val="a"/>
  <p:tag name="KSO_WM_UNIT_INDEX" val="1"/>
  <p:tag name="KSO_WM_UNIT_ID" val="custom1_2*a*1"/>
  <p:tag name="KSO_WM_UNIT_LAYERLEVEL" val="1"/>
  <p:tag name="KSO_WM_UNIT_ISCONTENTSTITLE" val="1"/>
  <p:tag name="KSO_WM_UNIT_VALUE" val="7"/>
  <p:tag name="KSO_WM_UNIT_HIGHLIGHT" val="0"/>
  <p:tag name="KSO_WM_UNIT_COMPATIBLE" val="0"/>
  <p:tag name="KSO_WM_BEAUTIFY_FLAG" val="#wm#"/>
  <p:tag name="KSO_WM_UNIT_PRESET_TEXT" val="目录"/>
  <p:tag name="KSO_WM_DIAGRAM_GROUP_CODE" val="l1-1"/>
</p:tagLst>
</file>

<file path=ppt/tags/tag98.xml><?xml version="1.0" encoding="utf-8"?>
<p:tagLst xmlns:p="http://schemas.openxmlformats.org/presentationml/2006/main">
  <p:tag name="KSO_WM_TEMPLATE_CATEGORY" val="custom"/>
  <p:tag name="KSO_WM_TEMPLATE_INDEX" val="1"/>
  <p:tag name="KSO_WM_TAG_VERSION" val="1.0"/>
  <p:tag name="KSO_WM_UNIT_TYPE" val="l_h_a"/>
  <p:tag name="KSO_WM_UNIT_INDEX" val="1_1_1"/>
  <p:tag name="KSO_WM_UNIT_ID" val="custom1_2*l_h_a*1_1_1"/>
  <p:tag name="KSO_WM_UNIT_LAYERLEVEL" val="1_1_1"/>
  <p:tag name="KSO_WM_UNIT_VALUE" val="17"/>
  <p:tag name="KSO_WM_UNIT_HIGHLIGHT" val="0"/>
  <p:tag name="KSO_WM_UNIT_COMPATIBLE" val="0"/>
  <p:tag name="KSO_WM_BEAUTIFY_FLAG" val="#wm#"/>
  <p:tag name="KSO_WM_DIAGRAM_GROUP_CODE" val="l1-1"/>
  <p:tag name="KSO_WM_UNIT_PRESET_TEXT" val="单击此处添加标题"/>
  <p:tag name="KSO_WM_UNIT_TEXT_FILL_FORE_SCHEMECOLOR_INDEX" val="13"/>
  <p:tag name="KSO_WM_UNIT_TEXT_FILL_TYPE" val="1"/>
  <p:tag name="KSO_WM_UNIT_USESOURCEFORMAT_APPLY" val="1"/>
  <p:tag name="KSO_WM_UNIT_ISCONTENTSTITLE" val="0"/>
</p:tagLst>
</file>

<file path=ppt/tags/tag99.xml><?xml version="1.0" encoding="utf-8"?>
<p:tagLst xmlns:p="http://schemas.openxmlformats.org/presentationml/2006/main">
  <p:tag name="KSO_WM_TEMPLATE_CATEGORY" val="custom"/>
  <p:tag name="KSO_WM_TEMPLATE_INDEX" val="1"/>
  <p:tag name="KSO_WM_TAG_VERSION" val="1.0"/>
  <p:tag name="KSO_WM_UNIT_TYPE" val="l_h_a"/>
  <p:tag name="KSO_WM_UNIT_INDEX" val="1_1_1"/>
  <p:tag name="KSO_WM_UNIT_ID" val="custom1_2*l_h_a*1_1_1"/>
  <p:tag name="KSO_WM_UNIT_LAYERLEVEL" val="1_1_1"/>
  <p:tag name="KSO_WM_UNIT_VALUE" val="17"/>
  <p:tag name="KSO_WM_UNIT_HIGHLIGHT" val="0"/>
  <p:tag name="KSO_WM_UNIT_COMPATIBLE" val="0"/>
  <p:tag name="KSO_WM_BEAUTIFY_FLAG" val="#wm#"/>
  <p:tag name="KSO_WM_DIAGRAM_GROUP_CODE" val="l1-1"/>
  <p:tag name="KSO_WM_UNIT_PRESET_TEXT" val="单击此处添加标题"/>
  <p:tag name="KSO_WM_UNIT_TEXT_FILL_FORE_SCHEMECOLOR_INDEX" val="13"/>
  <p:tag name="KSO_WM_UNIT_TEXT_FILL_TYPE" val="1"/>
  <p:tag name="KSO_WM_UNIT_USESOURCEFORMAT_APPLY" val="1"/>
  <p:tag name="KSO_WM_UNIT_ISCONTENTSTITLE" val="0"/>
</p:tagLst>
</file>

<file path=ppt/theme/theme1.xml><?xml version="1.0" encoding="utf-8"?>
<a:theme xmlns:a="http://schemas.openxmlformats.org/drawingml/2006/main" name="总结汇报">
  <a:themeElements>
    <a:clrScheme name="自定义 1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95959"/>
      </a:accent1>
      <a:accent2>
        <a:srgbClr val="8496B0"/>
      </a:accent2>
      <a:accent3>
        <a:srgbClr val="D7B5C6"/>
      </a:accent3>
      <a:accent4>
        <a:srgbClr val="BCBCBC"/>
      </a:accent4>
      <a:accent5>
        <a:srgbClr val="034A90"/>
      </a:accent5>
      <a:accent6>
        <a:srgbClr val="595959"/>
      </a:accent6>
      <a:hlink>
        <a:srgbClr val="0563C1"/>
      </a:hlink>
      <a:folHlink>
        <a:srgbClr val="954F72"/>
      </a:folHlink>
    </a:clrScheme>
    <a:fontScheme name="自定义 4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总结汇报">
  <a:themeElements>
    <a:clrScheme name="自定义 1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95959"/>
      </a:accent1>
      <a:accent2>
        <a:srgbClr val="8496B0"/>
      </a:accent2>
      <a:accent3>
        <a:srgbClr val="D7B5C6"/>
      </a:accent3>
      <a:accent4>
        <a:srgbClr val="BCBCBC"/>
      </a:accent4>
      <a:accent5>
        <a:srgbClr val="034A90"/>
      </a:accent5>
      <a:accent6>
        <a:srgbClr val="595959"/>
      </a:accent6>
      <a:hlink>
        <a:srgbClr val="0563C1"/>
      </a:hlink>
      <a:folHlink>
        <a:srgbClr val="954F72"/>
      </a:folHlink>
    </a:clrScheme>
    <a:fontScheme name="自定义 4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541</Words>
  <Application>WPS 演示</Application>
  <PresentationFormat/>
  <Paragraphs>113</Paragraphs>
  <Slides>21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43" baseType="lpstr">
      <vt:lpstr>Arial</vt:lpstr>
      <vt:lpstr>宋体</vt:lpstr>
      <vt:lpstr>Wingdings</vt:lpstr>
      <vt:lpstr>Source Sans Pro SemiBold</vt:lpstr>
      <vt:lpstr>文泉驿微米黑</vt:lpstr>
      <vt:lpstr>Emoji icon</vt:lpstr>
      <vt:lpstr>微软雅黑</vt:lpstr>
      <vt:lpstr>黑体</vt:lpstr>
      <vt:lpstr>Calibri</vt:lpstr>
      <vt:lpstr>HarmonyOS Sans SC Light</vt:lpstr>
      <vt:lpstr>+mn-ea</vt:lpstr>
      <vt:lpstr>Segoe Print</vt:lpstr>
      <vt:lpstr>+mn-lt</vt:lpstr>
      <vt:lpstr>Montserrat</vt:lpstr>
      <vt:lpstr>Lato</vt:lpstr>
      <vt:lpstr>Arial</vt:lpstr>
      <vt:lpstr>Calibri</vt:lpstr>
      <vt:lpstr>Arial Unicode MS</vt:lpstr>
      <vt:lpstr>Arial Unicode MS</vt:lpstr>
      <vt:lpstr>宋体</vt:lpstr>
      <vt:lpstr>总结汇报</vt:lpstr>
      <vt:lpstr>1_总结汇报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hsl</cp:lastModifiedBy>
  <cp:revision>230</cp:revision>
  <dcterms:created xsi:type="dcterms:W3CDTF">2025-05-08T06:20:49Z</dcterms:created>
  <dcterms:modified xsi:type="dcterms:W3CDTF">2025-05-08T06:20:49Z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2052-12.8.2.14769</vt:lpwstr>
  </property>
  <property fmtid="{D5CDD505-2E9C-101B-9397-08002B2CF9AE}" pid="3" name="KSORubyTemplateID">
    <vt:lpwstr>2</vt:lpwstr>
  </property>
  <property fmtid="{D5CDD505-2E9C-101B-9397-08002B2CF9AE}" pid="4" name="ICV">
    <vt:lpwstr>3E8C1A8753FA0BD932371C689B99DE08_41</vt:lpwstr>
  </property>
</Properties>
</file>

<file path=docProps/thumbnail.jpeg>
</file>